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68"/>
  </p:notesMasterIdLst>
  <p:sldIdLst>
    <p:sldId id="256" r:id="rId2"/>
    <p:sldId id="257" r:id="rId3"/>
    <p:sldId id="309" r:id="rId4"/>
    <p:sldId id="268" r:id="rId5"/>
    <p:sldId id="292" r:id="rId6"/>
    <p:sldId id="269" r:id="rId7"/>
    <p:sldId id="301" r:id="rId8"/>
    <p:sldId id="258" r:id="rId9"/>
    <p:sldId id="270" r:id="rId10"/>
    <p:sldId id="274" r:id="rId11"/>
    <p:sldId id="262" r:id="rId12"/>
    <p:sldId id="271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338" r:id="rId22"/>
    <p:sldId id="291" r:id="rId23"/>
    <p:sldId id="293" r:id="rId24"/>
    <p:sldId id="298" r:id="rId25"/>
    <p:sldId id="339" r:id="rId26"/>
    <p:sldId id="294" r:id="rId27"/>
    <p:sldId id="295" r:id="rId28"/>
    <p:sldId id="340" r:id="rId29"/>
    <p:sldId id="276" r:id="rId30"/>
    <p:sldId id="299" r:id="rId31"/>
    <p:sldId id="300" r:id="rId32"/>
    <p:sldId id="277" r:id="rId33"/>
    <p:sldId id="303" r:id="rId34"/>
    <p:sldId id="302" r:id="rId35"/>
    <p:sldId id="341" r:id="rId36"/>
    <p:sldId id="306" r:id="rId37"/>
    <p:sldId id="273" r:id="rId38"/>
    <p:sldId id="307" r:id="rId39"/>
    <p:sldId id="310" r:id="rId40"/>
    <p:sldId id="311" r:id="rId41"/>
    <p:sldId id="308" r:id="rId42"/>
    <p:sldId id="316" r:id="rId43"/>
    <p:sldId id="321" r:id="rId44"/>
    <p:sldId id="322" r:id="rId45"/>
    <p:sldId id="323" r:id="rId46"/>
    <p:sldId id="317" r:id="rId47"/>
    <p:sldId id="320" r:id="rId48"/>
    <p:sldId id="327" r:id="rId49"/>
    <p:sldId id="328" r:id="rId50"/>
    <p:sldId id="312" r:id="rId51"/>
    <p:sldId id="329" r:id="rId52"/>
    <p:sldId id="330" r:id="rId53"/>
    <p:sldId id="319" r:id="rId54"/>
    <p:sldId id="313" r:id="rId55"/>
    <p:sldId id="331" r:id="rId56"/>
    <p:sldId id="332" r:id="rId57"/>
    <p:sldId id="314" r:id="rId58"/>
    <p:sldId id="334" r:id="rId59"/>
    <p:sldId id="335" r:id="rId60"/>
    <p:sldId id="325" r:id="rId61"/>
    <p:sldId id="315" r:id="rId62"/>
    <p:sldId id="326" r:id="rId63"/>
    <p:sldId id="336" r:id="rId64"/>
    <p:sldId id="337" r:id="rId65"/>
    <p:sldId id="324" r:id="rId66"/>
    <p:sldId id="31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3884D"/>
    <a:srgbClr val="96969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A6ACB-1646-4EF4-95C9-0BCB1B42EA46}" v="1245" dt="2020-02-22T20:52:50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sef Fawzy" userId="f8beafc45e52e2b4" providerId="LiveId" clId="{888C4382-F90E-4431-B680-0674EFBA2AD4}"/>
    <pc:docChg chg="modSld">
      <pc:chgData name="Youssef Fawzy" userId="f8beafc45e52e2b4" providerId="LiveId" clId="{888C4382-F90E-4431-B680-0674EFBA2AD4}" dt="2020-02-02T05:26:19.246" v="86" actId="20577"/>
      <pc:docMkLst>
        <pc:docMk/>
      </pc:docMkLst>
      <pc:sldChg chg="modSp">
        <pc:chgData name="Youssef Fawzy" userId="f8beafc45e52e2b4" providerId="LiveId" clId="{888C4382-F90E-4431-B680-0674EFBA2AD4}" dt="2020-02-02T02:33:56.135" v="17" actId="20577"/>
        <pc:sldMkLst>
          <pc:docMk/>
          <pc:sldMk cId="18127459" sldId="257"/>
        </pc:sldMkLst>
        <pc:spChg chg="mod">
          <ac:chgData name="Youssef Fawzy" userId="f8beafc45e52e2b4" providerId="LiveId" clId="{888C4382-F90E-4431-B680-0674EFBA2AD4}" dt="2020-02-02T02:33:56.135" v="17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modSp">
        <pc:chgData name="Youssef Fawzy" userId="f8beafc45e52e2b4" providerId="LiveId" clId="{888C4382-F90E-4431-B680-0674EFBA2AD4}" dt="2020-02-02T05:26:19.246" v="86" actId="20577"/>
        <pc:sldMkLst>
          <pc:docMk/>
          <pc:sldMk cId="1071902164" sldId="264"/>
        </pc:sldMkLst>
        <pc:spChg chg="mod">
          <ac:chgData name="Youssef Fawzy" userId="f8beafc45e52e2b4" providerId="LiveId" clId="{888C4382-F90E-4431-B680-0674EFBA2AD4}" dt="2020-02-02T05:26:19.246" v="86" actId="20577"/>
          <ac:spMkLst>
            <pc:docMk/>
            <pc:sldMk cId="1071902164" sldId="264"/>
            <ac:spMk id="3" creationId="{42578274-1A11-4033-96CF-42EC403C9FBE}"/>
          </ac:spMkLst>
        </pc:spChg>
      </pc:sldChg>
    </pc:docChg>
  </pc:docChgLst>
  <pc:docChgLst>
    <pc:chgData name="Youssef Fawzy" userId="f8beafc45e52e2b4" providerId="LiveId" clId="{1EAA6ACB-1646-4EF4-95C9-0BCB1B42EA46}"/>
    <pc:docChg chg="undo redo custSel mod addSld delSld modSld sldOrd">
      <pc:chgData name="Youssef Fawzy" userId="f8beafc45e52e2b4" providerId="LiveId" clId="{1EAA6ACB-1646-4EF4-95C9-0BCB1B42EA46}" dt="2020-02-22T20:57:43.429" v="20676" actId="113"/>
      <pc:docMkLst>
        <pc:docMk/>
      </pc:docMkLst>
      <pc:sldChg chg="modSp">
        <pc:chgData name="Youssef Fawzy" userId="f8beafc45e52e2b4" providerId="LiveId" clId="{1EAA6ACB-1646-4EF4-95C9-0BCB1B42EA46}" dt="2020-02-03T23:16:58.067" v="3393" actId="14100"/>
        <pc:sldMkLst>
          <pc:docMk/>
          <pc:sldMk cId="1327051204" sldId="256"/>
        </pc:sldMkLst>
        <pc:spChg chg="mod">
          <ac:chgData name="Youssef Fawzy" userId="f8beafc45e52e2b4" providerId="LiveId" clId="{1EAA6ACB-1646-4EF4-95C9-0BCB1B42EA46}" dt="2020-02-03T23:16:58.067" v="3393" actId="14100"/>
          <ac:spMkLst>
            <pc:docMk/>
            <pc:sldMk cId="1327051204" sldId="256"/>
            <ac:spMk id="2" creationId="{A2B96E9E-8FA8-4E0C-9B3F-C4E3B6D32F99}"/>
          </ac:spMkLst>
        </pc:spChg>
        <pc:spChg chg="mod">
          <ac:chgData name="Youssef Fawzy" userId="f8beafc45e52e2b4" providerId="LiveId" clId="{1EAA6ACB-1646-4EF4-95C9-0BCB1B42EA46}" dt="2020-02-02T22:16:12.690" v="552" actId="20577"/>
          <ac:spMkLst>
            <pc:docMk/>
            <pc:sldMk cId="1327051204" sldId="256"/>
            <ac:spMk id="3" creationId="{62229B01-7A74-45F4-8CB2-40F9B35BEDDE}"/>
          </ac:spMkLst>
        </pc:spChg>
      </pc:sldChg>
      <pc:sldChg chg="modSp mod">
        <pc:chgData name="Youssef Fawzy" userId="f8beafc45e52e2b4" providerId="LiveId" clId="{1EAA6ACB-1646-4EF4-95C9-0BCB1B42EA46}" dt="2020-02-22T19:33:36.485" v="18374" actId="20577"/>
        <pc:sldMkLst>
          <pc:docMk/>
          <pc:sldMk cId="18127459" sldId="257"/>
        </pc:sldMkLst>
        <pc:spChg chg="mod">
          <ac:chgData name="Youssef Fawzy" userId="f8beafc45e52e2b4" providerId="LiveId" clId="{1EAA6ACB-1646-4EF4-95C9-0BCB1B42EA46}" dt="2020-02-22T19:33:36.485" v="18374" actId="20577"/>
          <ac:spMkLst>
            <pc:docMk/>
            <pc:sldMk cId="18127459" sldId="257"/>
            <ac:spMk id="3" creationId="{F32407A9-103D-466B-9E54-CF052D9786BD}"/>
          </ac:spMkLst>
        </pc:spChg>
      </pc:sldChg>
      <pc:sldChg chg="addSp delSp modSp mod setBg setClrOvrMap delDesignElem">
        <pc:chgData name="Youssef Fawzy" userId="f8beafc45e52e2b4" providerId="LiveId" clId="{1EAA6ACB-1646-4EF4-95C9-0BCB1B42EA46}" dt="2020-02-22T19:57:25.811" v="18890" actId="14100"/>
        <pc:sldMkLst>
          <pc:docMk/>
          <pc:sldMk cId="3077460547" sldId="258"/>
        </pc:sldMkLst>
        <pc:spChg chg="mod">
          <ac:chgData name="Youssef Fawzy" userId="f8beafc45e52e2b4" providerId="LiveId" clId="{1EAA6ACB-1646-4EF4-95C9-0BCB1B42EA46}" dt="2020-02-02T22:14:27.305" v="479" actId="404"/>
          <ac:spMkLst>
            <pc:docMk/>
            <pc:sldMk cId="3077460547" sldId="258"/>
            <ac:spMk id="2" creationId="{48F1F48E-F829-4CD4-9FB0-01C868649656}"/>
          </ac:spMkLst>
        </pc:spChg>
        <pc:spChg chg="del">
          <ac:chgData name="Youssef Fawzy" userId="f8beafc45e52e2b4" providerId="LiveId" clId="{1EAA6ACB-1646-4EF4-95C9-0BCB1B42EA46}" dt="2020-02-02T22:11:38.428" v="414" actId="26606"/>
          <ac:spMkLst>
            <pc:docMk/>
            <pc:sldMk cId="3077460547" sldId="258"/>
            <ac:spMk id="3" creationId="{0A42199F-AC1D-4F56-BD3E-55AF4E2D0B41}"/>
          </ac:spMkLst>
        </pc:spChg>
        <pc:spChg chg="add mod">
          <ac:chgData name="Youssef Fawzy" userId="f8beafc45e52e2b4" providerId="LiveId" clId="{1EAA6ACB-1646-4EF4-95C9-0BCB1B42EA46}" dt="2020-02-22T19:44:19.503" v="18784" actId="20577"/>
          <ac:spMkLst>
            <pc:docMk/>
            <pc:sldMk cId="3077460547" sldId="258"/>
            <ac:spMk id="4" creationId="{18811F22-2E9F-4DE8-BF2A-310BA1572CB7}"/>
          </ac:spMkLst>
        </pc:spChg>
        <pc:spChg chg="add mod">
          <ac:chgData name="Youssef Fawzy" userId="f8beafc45e52e2b4" providerId="LiveId" clId="{1EAA6ACB-1646-4EF4-95C9-0BCB1B42EA46}" dt="2020-02-22T19:43:26.898" v="18775" actId="14100"/>
          <ac:spMkLst>
            <pc:docMk/>
            <pc:sldMk cId="3077460547" sldId="258"/>
            <ac:spMk id="6" creationId="{9C7E905D-FD99-4925-8F98-656C2E8417D4}"/>
          </ac:spMkLst>
        </pc:spChg>
        <pc:spChg chg="add mod">
          <ac:chgData name="Youssef Fawzy" userId="f8beafc45e52e2b4" providerId="LiveId" clId="{1EAA6ACB-1646-4EF4-95C9-0BCB1B42EA46}" dt="2020-02-22T19:43:49.724" v="18780" actId="14100"/>
          <ac:spMkLst>
            <pc:docMk/>
            <pc:sldMk cId="3077460547" sldId="258"/>
            <ac:spMk id="7" creationId="{4EF919D7-8857-45A1-A795-9BE3A86ED008}"/>
          </ac:spMkLst>
        </pc:spChg>
        <pc:spChg chg="add mod">
          <ac:chgData name="Youssef Fawzy" userId="f8beafc45e52e2b4" providerId="LiveId" clId="{1EAA6ACB-1646-4EF4-95C9-0BCB1B42EA46}" dt="2020-02-22T19:57:25.811" v="18890" actId="14100"/>
          <ac:spMkLst>
            <pc:docMk/>
            <pc:sldMk cId="3077460547" sldId="258"/>
            <ac:spMk id="8" creationId="{F1DF8A9A-2077-48FC-A52C-4266345AE325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34.308" v="482"/>
          <ac:spMkLst>
            <pc:docMk/>
            <pc:sldMk cId="3077460547" sldId="25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22T19:56:46.029" v="18886" actId="207"/>
          <ac:picMkLst>
            <pc:docMk/>
            <pc:sldMk cId="3077460547" sldId="258"/>
            <ac:picMk id="5" creationId="{81DD8A30-2F74-4FA2-A4D4-C6E68CC33430}"/>
          </ac:picMkLst>
        </pc:pic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34.308" v="482"/>
          <ac:cxnSpMkLst>
            <pc:docMk/>
            <pc:sldMk cId="3077460547" sldId="258"/>
            <ac:cxnSpMk id="15" creationId="{A07787ED-5EDC-4C54-AD87-55B60D0FE397}"/>
          </ac:cxnSpMkLst>
        </pc:cxnChg>
      </pc:sldChg>
      <pc:sldChg chg="modSp del">
        <pc:chgData name="Youssef Fawzy" userId="f8beafc45e52e2b4" providerId="LiveId" clId="{1EAA6ACB-1646-4EF4-95C9-0BCB1B42EA46}" dt="2020-02-09T02:08:41.250" v="9980" actId="2696"/>
        <pc:sldMkLst>
          <pc:docMk/>
          <pc:sldMk cId="3122602339" sldId="259"/>
        </pc:sldMkLst>
        <pc:picChg chg="mod">
          <ac:chgData name="Youssef Fawzy" userId="f8beafc45e52e2b4" providerId="LiveId" clId="{1EAA6ACB-1646-4EF4-95C9-0BCB1B42EA46}" dt="2020-02-09T02:07:15.719" v="9951" actId="1076"/>
          <ac:picMkLst>
            <pc:docMk/>
            <pc:sldMk cId="3122602339" sldId="259"/>
            <ac:picMk id="5" creationId="{26893224-E4ED-4576-95BD-034AAFD16748}"/>
          </ac:picMkLst>
        </pc:picChg>
        <pc:picChg chg="mod">
          <ac:chgData name="Youssef Fawzy" userId="f8beafc45e52e2b4" providerId="LiveId" clId="{1EAA6ACB-1646-4EF4-95C9-0BCB1B42EA46}" dt="2020-02-09T02:07:16.205" v="9952" actId="1076"/>
          <ac:picMkLst>
            <pc:docMk/>
            <pc:sldMk cId="3122602339" sldId="259"/>
            <ac:picMk id="16" creationId="{DAC41AE9-90B4-4C06-AA89-01BB0A7FA0B5}"/>
          </ac:picMkLst>
        </pc:picChg>
      </pc:sldChg>
      <pc:sldChg chg="del">
        <pc:chgData name="Youssef Fawzy" userId="f8beafc45e52e2b4" providerId="LiveId" clId="{1EAA6ACB-1646-4EF4-95C9-0BCB1B42EA46}" dt="2020-02-02T22:19:09.629" v="595" actId="2696"/>
        <pc:sldMkLst>
          <pc:docMk/>
          <pc:sldMk cId="3993485729" sldId="260"/>
        </pc:sldMkLst>
      </pc:sldChg>
      <pc:sldChg chg="del">
        <pc:chgData name="Youssef Fawzy" userId="f8beafc45e52e2b4" providerId="LiveId" clId="{1EAA6ACB-1646-4EF4-95C9-0BCB1B42EA46}" dt="2020-02-02T22:14:18.030" v="472" actId="2696"/>
        <pc:sldMkLst>
          <pc:docMk/>
          <pc:sldMk cId="2984773097" sldId="261"/>
        </pc:sldMkLst>
      </pc:sldChg>
      <pc:sldChg chg="addSp modSp mod setBg">
        <pc:chgData name="Youssef Fawzy" userId="f8beafc45e52e2b4" providerId="LiveId" clId="{1EAA6ACB-1646-4EF4-95C9-0BCB1B42EA46}" dt="2020-02-22T19:54:37.487" v="18880" actId="404"/>
        <pc:sldMkLst>
          <pc:docMk/>
          <pc:sldMk cId="3408537298" sldId="262"/>
        </pc:sldMkLst>
        <pc:spChg chg="mod">
          <ac:chgData name="Youssef Fawzy" userId="f8beafc45e52e2b4" providerId="LiveId" clId="{1EAA6ACB-1646-4EF4-95C9-0BCB1B42EA46}" dt="2020-02-09T23:33:24.998" v="11033" actId="207"/>
          <ac:spMkLst>
            <pc:docMk/>
            <pc:sldMk cId="3408537298" sldId="262"/>
            <ac:spMk id="2" creationId="{250CC454-CA48-46B0-852B-AFA0732362F0}"/>
          </ac:spMkLst>
        </pc:spChg>
        <pc:spChg chg="add mod">
          <ac:chgData name="Youssef Fawzy" userId="f8beafc45e52e2b4" providerId="LiveId" clId="{1EAA6ACB-1646-4EF4-95C9-0BCB1B42EA46}" dt="2020-02-22T19:54:37.487" v="18880" actId="404"/>
          <ac:spMkLst>
            <pc:docMk/>
            <pc:sldMk cId="3408537298" sldId="262"/>
            <ac:spMk id="3" creationId="{C8D60186-5A80-49D9-AA15-2EF6A2FAD3E6}"/>
          </ac:spMkLst>
        </pc:spChg>
        <pc:spChg chg="mod">
          <ac:chgData name="Youssef Fawzy" userId="f8beafc45e52e2b4" providerId="LiveId" clId="{1EAA6ACB-1646-4EF4-95C9-0BCB1B42EA46}" dt="2020-02-09T23:34:39.724" v="11095" actId="20577"/>
          <ac:spMkLst>
            <pc:docMk/>
            <pc:sldMk cId="3408537298" sldId="262"/>
            <ac:spMk id="15" creationId="{868550A5-EA61-4C07-BFD3-4D599B4F37E8}"/>
          </ac:spMkLst>
        </pc:spChg>
      </pc:sldChg>
      <pc:sldChg chg="del">
        <pc:chgData name="Youssef Fawzy" userId="f8beafc45e52e2b4" providerId="LiveId" clId="{1EAA6ACB-1646-4EF4-95C9-0BCB1B42EA46}" dt="2020-02-02T22:01:04.551" v="23" actId="2696"/>
        <pc:sldMkLst>
          <pc:docMk/>
          <pc:sldMk cId="2863303663" sldId="263"/>
        </pc:sldMkLst>
      </pc:sldChg>
      <pc:sldChg chg="addSp modSp del mod setBg">
        <pc:chgData name="Youssef Fawzy" userId="f8beafc45e52e2b4" providerId="LiveId" clId="{1EAA6ACB-1646-4EF4-95C9-0BCB1B42EA46}" dt="2020-02-02T22:06:26.077" v="246" actId="2696"/>
        <pc:sldMkLst>
          <pc:docMk/>
          <pc:sldMk cId="1071902164" sldId="264"/>
        </pc:sldMkLst>
        <pc:spChg chg="mod">
          <ac:chgData name="Youssef Fawzy" userId="f8beafc45e52e2b4" providerId="LiveId" clId="{1EAA6ACB-1646-4EF4-95C9-0BCB1B42EA46}" dt="2020-02-02T22:04:50.536" v="200" actId="20577"/>
          <ac:spMkLst>
            <pc:docMk/>
            <pc:sldMk cId="1071902164" sldId="264"/>
            <ac:spMk id="2" creationId="{B822151E-9B5E-43B4-936A-8068A9A7DDE2}"/>
          </ac:spMkLst>
        </pc:spChg>
        <pc:spChg chg="mo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3" creationId="{42578274-1A11-4033-96CF-42EC403C9FBE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0" creationId="{F64BBAA4-C62B-4146-B49F-FE4CC4655EE0}"/>
          </ac:spMkLst>
        </pc:spChg>
        <pc:spChg chg="add">
          <ac:chgData name="Youssef Fawzy" userId="f8beafc45e52e2b4" providerId="LiveId" clId="{1EAA6ACB-1646-4EF4-95C9-0BCB1B42EA46}" dt="2020-02-02T22:04:41.047" v="193" actId="26606"/>
          <ac:spMkLst>
            <pc:docMk/>
            <pc:sldMk cId="1071902164" sldId="264"/>
            <ac:spMk id="14" creationId="{75CF30C0-9394-4459-976E-2AA223FB125F}"/>
          </ac:spMkLst>
        </pc:spChg>
        <pc:picChg chg="add">
          <ac:chgData name="Youssef Fawzy" userId="f8beafc45e52e2b4" providerId="LiveId" clId="{1EAA6ACB-1646-4EF4-95C9-0BCB1B42EA46}" dt="2020-02-02T22:04:41.047" v="193" actId="26606"/>
          <ac:picMkLst>
            <pc:docMk/>
            <pc:sldMk cId="1071902164" sldId="264"/>
            <ac:picMk id="7" creationId="{2595EB4B-7E3E-4932-9501-15FC2C9C0EB6}"/>
          </ac:picMkLst>
        </pc:picChg>
        <pc:cxnChg chg="add">
          <ac:chgData name="Youssef Fawzy" userId="f8beafc45e52e2b4" providerId="LiveId" clId="{1EAA6ACB-1646-4EF4-95C9-0BCB1B42EA46}" dt="2020-02-02T22:04:41.047" v="193" actId="26606"/>
          <ac:cxnSpMkLst>
            <pc:docMk/>
            <pc:sldMk cId="1071902164" sldId="264"/>
            <ac:cxnSpMk id="12" creationId="{EEB57AA8-F021-480C-A9E2-F89913313611}"/>
          </ac:cxnSpMkLst>
        </pc:cxnChg>
      </pc:sldChg>
      <pc:sldChg chg="addSp delSp modSp del setBg">
        <pc:chgData name="Youssef Fawzy" userId="f8beafc45e52e2b4" providerId="LiveId" clId="{1EAA6ACB-1646-4EF4-95C9-0BCB1B42EA46}" dt="2020-02-08T23:35:23.368" v="5129" actId="2696"/>
        <pc:sldMkLst>
          <pc:docMk/>
          <pc:sldMk cId="3484265879" sldId="265"/>
        </pc:sldMkLst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2" creationId="{23D7F6B9-FCA3-4D2C-B055-1692DCF35240}"/>
          </ac:spMkLst>
        </pc:spChg>
        <pc:spChg chg="add del mod">
          <ac:chgData name="Youssef Fawzy" userId="f8beafc45e52e2b4" providerId="LiveId" clId="{1EAA6ACB-1646-4EF4-95C9-0BCB1B42EA46}" dt="2020-02-08T23:32:14.520" v="5074"/>
          <ac:spMkLst>
            <pc:docMk/>
            <pc:sldMk cId="3484265879" sldId="265"/>
            <ac:spMk id="7" creationId="{66AEEFF2-55CB-440D-93EC-7432126E9E77}"/>
          </ac:spMkLst>
        </pc:spChg>
        <pc:graphicFrameChg chg="del mod">
          <ac:chgData name="Youssef Fawzy" userId="f8beafc45e52e2b4" providerId="LiveId" clId="{1EAA6ACB-1646-4EF4-95C9-0BCB1B42EA46}" dt="2020-02-08T23:32:14.520" v="5074"/>
          <ac:graphicFrameMkLst>
            <pc:docMk/>
            <pc:sldMk cId="3484265879" sldId="265"/>
            <ac:graphicFrameMk id="4" creationId="{8422E227-99C3-4638-9E95-978C62774AB0}"/>
          </ac:graphicFrameMkLst>
        </pc:graphicFrameChg>
      </pc:sldChg>
      <pc:sldChg chg="del">
        <pc:chgData name="Youssef Fawzy" userId="f8beafc45e52e2b4" providerId="LiveId" clId="{1EAA6ACB-1646-4EF4-95C9-0BCB1B42EA46}" dt="2020-02-02T22:09:20.708" v="346" actId="2696"/>
        <pc:sldMkLst>
          <pc:docMk/>
          <pc:sldMk cId="3915737559" sldId="266"/>
        </pc:sldMkLst>
      </pc:sldChg>
      <pc:sldChg chg="addSp delSp modSp add del mod setBg setClrOvrMap">
        <pc:chgData name="Youssef Fawzy" userId="f8beafc45e52e2b4" providerId="LiveId" clId="{1EAA6ACB-1646-4EF4-95C9-0BCB1B42EA46}" dt="2020-02-02T22:08:27.138" v="322" actId="2696"/>
        <pc:sldMkLst>
          <pc:docMk/>
          <pc:sldMk cId="2026166398" sldId="267"/>
        </pc:sldMkLst>
        <pc:spChg chg="mod ord">
          <ac:chgData name="Youssef Fawzy" userId="f8beafc45e52e2b4" providerId="LiveId" clId="{1EAA6ACB-1646-4EF4-95C9-0BCB1B42EA46}" dt="2020-02-02T22:05:47.165" v="222" actId="14100"/>
          <ac:spMkLst>
            <pc:docMk/>
            <pc:sldMk cId="2026166398" sldId="267"/>
            <ac:spMk id="2" creationId="{4F099A1A-A405-4261-B8E3-1E857F0EA93B}"/>
          </ac:spMkLst>
        </pc:spChg>
        <pc:spChg chg="del">
          <ac:chgData name="Youssef Fawzy" userId="f8beafc45e52e2b4" providerId="LiveId" clId="{1EAA6ACB-1646-4EF4-95C9-0BCB1B42EA46}" dt="2020-02-02T22:05:08.264" v="209" actId="26606"/>
          <ac:spMkLst>
            <pc:docMk/>
            <pc:sldMk cId="2026166398" sldId="267"/>
            <ac:spMk id="3" creationId="{469EC2E3-BD4C-483C-AC46-CD4058D024C8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9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14.307" v="211" actId="26606"/>
          <ac:spMkLst>
            <pc:docMk/>
            <pc:sldMk cId="2026166398" sldId="267"/>
            <ac:spMk id="13" creationId="{6482F060-A4AF-4E0B-B364-7C6BA4AE9C03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0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02T22:06:22.960" v="245" actId="1076"/>
          <ac:spMkLst>
            <pc:docMk/>
            <pc:sldMk cId="2026166398" sldId="267"/>
            <ac:spMk id="23" creationId="{300039BB-6F22-4BE4-A784-74F2CDE0EB19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28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05:36.839" v="219" actId="26606"/>
          <ac:spMkLst>
            <pc:docMk/>
            <pc:sldMk cId="2026166398" sldId="267"/>
            <ac:spMk id="37" creationId="{0B4FB531-34DA-4777-9BD5-5B885DC3819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1" creationId="{C390A367-0330-4E03-9D5F-40308A7975C8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2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5:36.891" v="220" actId="26606"/>
          <ac:spMkLst>
            <pc:docMk/>
            <pc:sldMk cId="2026166398" sldId="267"/>
            <ac:spMk id="44" creationId="{7319A1DD-F557-4EC6-8A8C-F7617B4CD678}"/>
          </ac:spMkLst>
        </pc:spChg>
        <pc:picChg chg="add mod">
          <ac:chgData name="Youssef Fawzy" userId="f8beafc45e52e2b4" providerId="LiveId" clId="{1EAA6ACB-1646-4EF4-95C9-0BCB1B42EA46}" dt="2020-02-02T22:05:36.891" v="220" actId="26606"/>
          <ac:picMkLst>
            <pc:docMk/>
            <pc:sldMk cId="2026166398" sldId="267"/>
            <ac:picMk id="5" creationId="{DB445EF0-FF12-464A-AFD9-8F43F41428D6}"/>
          </ac:picMkLst>
        </pc:pic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14.307" v="211" actId="26606"/>
          <ac:cxnSpMkLst>
            <pc:docMk/>
            <pc:sldMk cId="2026166398" sldId="267"/>
            <ac:cxnSpMk id="15" creationId="{B9EB6DAA-2F0C-43D5-A577-15D5D2C4E3F5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26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05:36.839" v="219" actId="26606"/>
          <ac:cxnSpMkLst>
            <pc:docMk/>
            <pc:sldMk cId="2026166398" sldId="267"/>
            <ac:cxnSpMk id="39" creationId="{D5B557D3-D7B4-404B-84A1-9BD182BE5B06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3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5:36.891" v="220" actId="26606"/>
          <ac:cxnSpMkLst>
            <pc:docMk/>
            <pc:sldMk cId="2026166398" sldId="267"/>
            <ac:cxnSpMk id="45" creationId="{D28A9C89-B313-458F-9C85-515930A51A93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22T20:38:58.473" v="20237" actId="20577"/>
        <pc:sldMkLst>
          <pc:docMk/>
          <pc:sldMk cId="2696772552" sldId="268"/>
        </pc:sldMkLst>
        <pc:spChg chg="mod">
          <ac:chgData name="Youssef Fawzy" userId="f8beafc45e52e2b4" providerId="LiveId" clId="{1EAA6ACB-1646-4EF4-95C9-0BCB1B42EA46}" dt="2020-02-22T20:38:58.473" v="20237" actId="20577"/>
          <ac:spMkLst>
            <pc:docMk/>
            <pc:sldMk cId="2696772552" sldId="268"/>
            <ac:spMk id="2" creationId="{D0A6D6E8-3D78-4545-979B-2597A4143747}"/>
          </ac:spMkLst>
        </pc:spChg>
        <pc:spChg chg="del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3" creationId="{359FBCF8-274C-47E9-90AA-B5F7AEFA33DF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7:52.920" v="299" actId="26606"/>
          <ac:spMkLst>
            <pc:docMk/>
            <pc:sldMk cId="2696772552" sldId="268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9T01:05:13.699" v="8080" actId="1076"/>
          <ac:picMkLst>
            <pc:docMk/>
            <pc:sldMk cId="2696772552" sldId="268"/>
            <ac:picMk id="5" creationId="{763802EF-7AF3-4474-A05A-738570978508}"/>
          </ac:picMkLst>
        </pc:pic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7:52.920" v="299" actId="26606"/>
          <ac:cxnSpMkLst>
            <pc:docMk/>
            <pc:sldMk cId="2696772552" sldId="268"/>
            <ac:cxnSpMk id="15" creationId="{A07787ED-5EDC-4C54-AD87-55B60D0FE397}"/>
          </ac:cxnSpMkLst>
        </pc:cxnChg>
      </pc:sldChg>
      <pc:sldChg chg="addSp delSp modSp add del mod setBg setClrOvrMap">
        <pc:chgData name="Youssef Fawzy" userId="f8beafc45e52e2b4" providerId="LiveId" clId="{1EAA6ACB-1646-4EF4-95C9-0BCB1B42EA46}" dt="2020-02-02T22:07:39.519" v="289" actId="47"/>
        <pc:sldMkLst>
          <pc:docMk/>
          <pc:sldMk cId="3241886941" sldId="268"/>
        </pc:sldMkLst>
        <pc:spChg chg="mod">
          <ac:chgData name="Youssef Fawzy" userId="f8beafc45e52e2b4" providerId="LiveId" clId="{1EAA6ACB-1646-4EF4-95C9-0BCB1B42EA46}" dt="2020-02-02T22:07:26.446" v="288" actId="14100"/>
          <ac:spMkLst>
            <pc:docMk/>
            <pc:sldMk cId="3241886941" sldId="268"/>
            <ac:spMk id="2" creationId="{59DE32CA-5BDF-470B-B024-DAE16E16C759}"/>
          </ac:spMkLst>
        </pc:spChg>
        <pc:spChg chg="del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3" creationId="{B87467CF-C1F8-464B-AB0B-6A0353467AE7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9" creationId="{39E3965E-AC41-4711-9D10-E25ABB132D86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3" creationId="{0AF4F2BA-3C03-4E2C-8ABC-0949B61B3C5E}"/>
          </ac:spMkLst>
        </pc:spChg>
        <pc:spChg chg="add">
          <ac:chgData name="Youssef Fawzy" userId="f8beafc45e52e2b4" providerId="LiveId" clId="{1EAA6ACB-1646-4EF4-95C9-0BCB1B42EA46}" dt="2020-02-02T22:06:59.301" v="267" actId="26606"/>
          <ac:spMkLst>
            <pc:docMk/>
            <pc:sldMk cId="3241886941" sldId="268"/>
            <ac:spMk id="17" creationId="{B40A8CA7-7D5A-43B0-A1A0-B558ECA9EED1}"/>
          </ac:spMkLst>
        </pc:spChg>
        <pc:picChg chg="add">
          <ac:chgData name="Youssef Fawzy" userId="f8beafc45e52e2b4" providerId="LiveId" clId="{1EAA6ACB-1646-4EF4-95C9-0BCB1B42EA46}" dt="2020-02-02T22:06:59.301" v="267" actId="26606"/>
          <ac:picMkLst>
            <pc:docMk/>
            <pc:sldMk cId="3241886941" sldId="268"/>
            <ac:picMk id="5" creationId="{7E869143-D50F-4599-91BA-201EC30B8BF8}"/>
          </ac:picMkLst>
        </pc:pic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1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2T22:06:59.301" v="267" actId="26606"/>
          <ac:cxnSpMkLst>
            <pc:docMk/>
            <pc:sldMk cId="3241886941" sldId="268"/>
            <ac:cxnSpMk id="15" creationId="{A07787ED-5EDC-4C54-AD87-55B60D0FE397}"/>
          </ac:cxnSpMkLst>
        </pc:cxnChg>
      </pc:sldChg>
      <pc:sldChg chg="addSp modSp add del">
        <pc:chgData name="Youssef Fawzy" userId="f8beafc45e52e2b4" providerId="LiveId" clId="{1EAA6ACB-1646-4EF4-95C9-0BCB1B42EA46}" dt="2020-02-02T22:10:08.253" v="367" actId="2696"/>
        <pc:sldMkLst>
          <pc:docMk/>
          <pc:sldMk cId="411968556" sldId="269"/>
        </pc:sldMkLst>
        <pc:spChg chg="add mod">
          <ac:chgData name="Youssef Fawzy" userId="f8beafc45e52e2b4" providerId="LiveId" clId="{1EAA6ACB-1646-4EF4-95C9-0BCB1B42EA46}" dt="2020-02-02T22:10:02.233" v="366" actId="20577"/>
          <ac:spMkLst>
            <pc:docMk/>
            <pc:sldMk cId="411968556" sldId="269"/>
            <ac:spMk id="2" creationId="{3C5DEB98-60AA-4098-AD45-60947B0C0EF8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22T20:40:08.566" v="20283"/>
        <pc:sldMkLst>
          <pc:docMk/>
          <pc:sldMk cId="2609848733" sldId="269"/>
        </pc:sldMkLst>
        <pc:spChg chg="add mod">
          <ac:chgData name="Youssef Fawzy" userId="f8beafc45e52e2b4" providerId="LiveId" clId="{1EAA6ACB-1646-4EF4-95C9-0BCB1B42EA46}" dt="2020-02-09T01:57:30.235" v="9615" actId="20577"/>
          <ac:spMkLst>
            <pc:docMk/>
            <pc:sldMk cId="2609848733" sldId="269"/>
            <ac:spMk id="2" creationId="{21D17AFC-B4D3-4859-9BF2-F12D1CAA6481}"/>
          </ac:spMkLst>
        </pc:spChg>
        <pc:spChg chg="add del mod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3" creationId="{6B9E1127-2582-4063-A819-6008E8BF1990}"/>
          </ac:spMkLst>
        </pc:spChg>
        <pc:spChg chg="add mod">
          <ac:chgData name="Youssef Fawzy" userId="f8beafc45e52e2b4" providerId="LiveId" clId="{1EAA6ACB-1646-4EF4-95C9-0BCB1B42EA46}" dt="2020-02-22T20:40:08.566" v="20283"/>
          <ac:spMkLst>
            <pc:docMk/>
            <pc:sldMk cId="2609848733" sldId="269"/>
            <ac:spMk id="4" creationId="{8335044F-483C-46C1-81D7-D48BD9451663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9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2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53.304" v="598"/>
          <ac:spMkLst>
            <pc:docMk/>
            <pc:sldMk cId="2609848733" sldId="269"/>
            <ac:spMk id="13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16" creationId="{1FE461C7-FF45-427F-83D7-18DFBD48188D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1" creationId="{B0E58038-8ACE-4AD9-B404-25C603550D83}"/>
          </ac:spMkLst>
        </pc:spChg>
        <pc:spChg chg="add">
          <ac:chgData name="Youssef Fawzy" userId="f8beafc45e52e2b4" providerId="LiveId" clId="{1EAA6ACB-1646-4EF4-95C9-0BCB1B42EA46}" dt="2020-02-09T01:25:17.574" v="8112" actId="26606"/>
          <ac:spMkLst>
            <pc:docMk/>
            <pc:sldMk cId="2609848733" sldId="269"/>
            <ac:spMk id="25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09T01:25:20.618" v="8113" actId="27614"/>
          <ac:picMkLst>
            <pc:docMk/>
            <pc:sldMk cId="2609848733" sldId="269"/>
            <ac:picMk id="5" creationId="{7958468B-EC1A-43FE-A190-F512A1869B8A}"/>
          </ac:picMkLst>
        </pc:picChg>
        <pc:cxnChg chg="add del">
          <ac:chgData name="Youssef Fawzy" userId="f8beafc45e52e2b4" providerId="LiveId" clId="{1EAA6ACB-1646-4EF4-95C9-0BCB1B42EA46}" dt="2020-02-02T22:19:53.304" v="598"/>
          <ac:cxnSpMkLst>
            <pc:docMk/>
            <pc:sldMk cId="2609848733" sldId="269"/>
            <ac:cxnSpMk id="11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14" creationId="{6BF9119E-766E-4526-AAE5-639F577C0493}"/>
          </ac:cxnSpMkLst>
        </pc:cxnChg>
        <pc:cxnChg chg="add">
          <ac:chgData name="Youssef Fawzy" userId="f8beafc45e52e2b4" providerId="LiveId" clId="{1EAA6ACB-1646-4EF4-95C9-0BCB1B42EA46}" dt="2020-02-09T01:25:17.574" v="8112" actId="26606"/>
          <ac:cxnSpMkLst>
            <pc:docMk/>
            <pc:sldMk cId="2609848733" sldId="269"/>
            <ac:cxnSpMk id="23" creationId="{38A34772-9011-42B5-AA63-FD6DEC92EE72}"/>
          </ac:cxnSpMkLst>
        </pc:cxnChg>
      </pc:sldChg>
      <pc:sldChg chg="addSp modSp add del">
        <pc:chgData name="Youssef Fawzy" userId="f8beafc45e52e2b4" providerId="LiveId" clId="{1EAA6ACB-1646-4EF4-95C9-0BCB1B42EA46}" dt="2020-02-02T22:10:46.535" v="384" actId="2696"/>
        <pc:sldMkLst>
          <pc:docMk/>
          <pc:sldMk cId="3543008182" sldId="269"/>
        </pc:sldMkLst>
        <pc:spChg chg="add mod">
          <ac:chgData name="Youssef Fawzy" userId="f8beafc45e52e2b4" providerId="LiveId" clId="{1EAA6ACB-1646-4EF4-95C9-0BCB1B42EA46}" dt="2020-02-02T22:10:20.265" v="383" actId="20577"/>
          <ac:spMkLst>
            <pc:docMk/>
            <pc:sldMk cId="3543008182" sldId="269"/>
            <ac:spMk id="2" creationId="{68838667-EE40-4D7F-BAA6-236A3A37EE50}"/>
          </ac:spMkLst>
        </pc:spChg>
        <pc:spChg chg="add mod">
          <ac:chgData name="Youssef Fawzy" userId="f8beafc45e52e2b4" providerId="LiveId" clId="{1EAA6ACB-1646-4EF4-95C9-0BCB1B42EA46}" dt="2020-02-02T22:10:13.139" v="369"/>
          <ac:spMkLst>
            <pc:docMk/>
            <pc:sldMk cId="3543008182" sldId="269"/>
            <ac:spMk id="3" creationId="{B46FC71C-8705-4BFA-AF41-03F275C7E88B}"/>
          </ac:spMkLst>
        </pc:spChg>
      </pc:sldChg>
      <pc:sldChg chg="addSp modSp add del">
        <pc:chgData name="Youssef Fawzy" userId="f8beafc45e52e2b4" providerId="LiveId" clId="{1EAA6ACB-1646-4EF4-95C9-0BCB1B42EA46}" dt="2020-02-02T22:09:53.148" v="363" actId="2696"/>
        <pc:sldMkLst>
          <pc:docMk/>
          <pc:sldMk cId="4038078837" sldId="269"/>
        </pc:sldMkLst>
        <pc:spChg chg="add mod">
          <ac:chgData name="Youssef Fawzy" userId="f8beafc45e52e2b4" providerId="LiveId" clId="{1EAA6ACB-1646-4EF4-95C9-0BCB1B42EA46}" dt="2020-02-02T22:09:49.632" v="362" actId="20577"/>
          <ac:spMkLst>
            <pc:docMk/>
            <pc:sldMk cId="4038078837" sldId="269"/>
            <ac:spMk id="2" creationId="{567F3132-8050-4855-8265-92E59D3EF950}"/>
          </ac:spMkLst>
        </pc:spChg>
        <pc:spChg chg="add mod">
          <ac:chgData name="Youssef Fawzy" userId="f8beafc45e52e2b4" providerId="LiveId" clId="{1EAA6ACB-1646-4EF4-95C9-0BCB1B42EA46}" dt="2020-02-02T22:09:28.494" v="348"/>
          <ac:spMkLst>
            <pc:docMk/>
            <pc:sldMk cId="4038078837" sldId="269"/>
            <ac:spMk id="3" creationId="{6D71972A-DC37-46A9-8CE7-377DC2B567E8}"/>
          </ac:spMkLst>
        </pc:spChg>
      </pc:sldChg>
      <pc:sldChg chg="modSp add del">
        <pc:chgData name="Youssef Fawzy" userId="f8beafc45e52e2b4" providerId="LiveId" clId="{1EAA6ACB-1646-4EF4-95C9-0BCB1B42EA46}" dt="2020-02-02T22:13:35.944" v="448" actId="2696"/>
        <pc:sldMkLst>
          <pc:docMk/>
          <pc:sldMk cId="482653427" sldId="270"/>
        </pc:sldMkLst>
        <pc:spChg chg="mod">
          <ac:chgData name="Youssef Fawzy" userId="f8beafc45e52e2b4" providerId="LiveId" clId="{1EAA6ACB-1646-4EF4-95C9-0BCB1B42EA46}" dt="2020-02-02T22:13:31.041" v="447" actId="20577"/>
          <ac:spMkLst>
            <pc:docMk/>
            <pc:sldMk cId="482653427" sldId="270"/>
            <ac:spMk id="2" creationId="{30F6DDCF-4B66-4092-8EDF-140E0AE2BF2B}"/>
          </ac:spMkLst>
        </pc:spChg>
      </pc:sldChg>
      <pc:sldChg chg="addSp delSp modSp add mod setBg setClrOvrMap delDesignElem">
        <pc:chgData name="Youssef Fawzy" userId="f8beafc45e52e2b4" providerId="LiveId" clId="{1EAA6ACB-1646-4EF4-95C9-0BCB1B42EA46}" dt="2020-02-22T20:41:44.136" v="20390" actId="20577"/>
        <pc:sldMkLst>
          <pc:docMk/>
          <pc:sldMk cId="1862868189" sldId="270"/>
        </pc:sldMkLst>
        <pc:spChg chg="mod">
          <ac:chgData name="Youssef Fawzy" userId="f8beafc45e52e2b4" providerId="LiveId" clId="{1EAA6ACB-1646-4EF4-95C9-0BCB1B42EA46}" dt="2020-02-02T22:14:23.488" v="476" actId="404"/>
          <ac:spMkLst>
            <pc:docMk/>
            <pc:sldMk cId="1862868189" sldId="270"/>
            <ac:spMk id="2" creationId="{0F392ABC-F0FC-4FBC-8701-F92017505169}"/>
          </ac:spMkLst>
        </pc:spChg>
        <pc:spChg chg="del">
          <ac:chgData name="Youssef Fawzy" userId="f8beafc45e52e2b4" providerId="LiveId" clId="{1EAA6ACB-1646-4EF4-95C9-0BCB1B42EA46}" dt="2020-02-02T22:13:51.879" v="454" actId="26606"/>
          <ac:spMkLst>
            <pc:docMk/>
            <pc:sldMk cId="1862868189" sldId="270"/>
            <ac:spMk id="3" creationId="{A4839701-2966-4C99-A33A-E71D79FDCB3C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9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22T20:41:44.136" v="20390" actId="20577"/>
          <ac:spMkLst>
            <pc:docMk/>
            <pc:sldMk cId="1862868189" sldId="270"/>
            <ac:spMk id="10" creationId="{4649F9E2-BA5A-44F9-8C74-72376D17BAD8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3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4:05.210" v="467"/>
          <ac:spMkLst>
            <pc:docMk/>
            <pc:sldMk cId="1862868189" sldId="270"/>
            <ac:spMk id="17" creationId="{B40A8CA7-7D5A-43B0-A1A0-B558ECA9EED1}"/>
          </ac:spMkLst>
        </pc:spChg>
        <pc:picChg chg="add mod">
          <ac:chgData name="Youssef Fawzy" userId="f8beafc45e52e2b4" providerId="LiveId" clId="{1EAA6ACB-1646-4EF4-95C9-0BCB1B42EA46}" dt="2020-02-02T22:14:13.993" v="470" actId="1076"/>
          <ac:picMkLst>
            <pc:docMk/>
            <pc:sldMk cId="1862868189" sldId="270"/>
            <ac:picMk id="5" creationId="{60E1C3F7-85BF-45D1-849F-D41A311B5047}"/>
          </ac:picMkLst>
        </pc:pic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1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4:05.210" v="467"/>
          <ac:cxnSpMkLst>
            <pc:docMk/>
            <pc:sldMk cId="1862868189" sldId="270"/>
            <ac:cxnSpMk id="15" creationId="{A07787ED-5EDC-4C54-AD87-55B60D0FE397}"/>
          </ac:cxnSpMkLst>
        </pc:cxnChg>
      </pc:sldChg>
      <pc:sldChg chg="add del">
        <pc:chgData name="Youssef Fawzy" userId="f8beafc45e52e2b4" providerId="LiveId" clId="{1EAA6ACB-1646-4EF4-95C9-0BCB1B42EA46}" dt="2020-02-02T22:12:45.149" v="420" actId="2696"/>
        <pc:sldMkLst>
          <pc:docMk/>
          <pc:sldMk cId="2633713500" sldId="270"/>
        </pc:sldMkLst>
      </pc:sldChg>
      <pc:sldChg chg="addSp modSp add mod setBg">
        <pc:chgData name="Youssef Fawzy" userId="f8beafc45e52e2b4" providerId="LiveId" clId="{1EAA6ACB-1646-4EF4-95C9-0BCB1B42EA46}" dt="2020-02-22T19:53:17.610" v="18874" actId="1076"/>
        <pc:sldMkLst>
          <pc:docMk/>
          <pc:sldMk cId="2733568319" sldId="271"/>
        </pc:sldMkLst>
        <pc:spChg chg="mod">
          <ac:chgData name="Youssef Fawzy" userId="f8beafc45e52e2b4" providerId="LiveId" clId="{1EAA6ACB-1646-4EF4-95C9-0BCB1B42EA46}" dt="2020-02-08T23:21:37.041" v="4793" actId="207"/>
          <ac:spMkLst>
            <pc:docMk/>
            <pc:sldMk cId="2733568319" sldId="271"/>
            <ac:spMk id="2" creationId="{56DEA92D-A9CB-4870-89A3-D53947100C9E}"/>
          </ac:spMkLst>
        </pc:spChg>
        <pc:spChg chg="mod">
          <ac:chgData name="Youssef Fawzy" userId="f8beafc45e52e2b4" providerId="LiveId" clId="{1EAA6ACB-1646-4EF4-95C9-0BCB1B42EA46}" dt="2020-02-22T19:52:38.145" v="18867" actId="14100"/>
          <ac:spMkLst>
            <pc:docMk/>
            <pc:sldMk cId="2733568319" sldId="271"/>
            <ac:spMk id="3" creationId="{CA84D90F-C7EF-4EE8-8C2E-18B670DB084F}"/>
          </ac:spMkLst>
        </pc:spChg>
        <pc:spChg chg="add mod">
          <ac:chgData name="Youssef Fawzy" userId="f8beafc45e52e2b4" providerId="LiveId" clId="{1EAA6ACB-1646-4EF4-95C9-0BCB1B42EA46}" dt="2020-02-22T19:53:17.610" v="18874" actId="1076"/>
          <ac:spMkLst>
            <pc:docMk/>
            <pc:sldMk cId="2733568319" sldId="271"/>
            <ac:spMk id="4" creationId="{297D0718-0816-4A9F-BCAE-956C19439769}"/>
          </ac:spMkLst>
        </pc:spChg>
      </pc:sldChg>
      <pc:sldChg chg="modSp add del ord setBg">
        <pc:chgData name="Youssef Fawzy" userId="f8beafc45e52e2b4" providerId="LiveId" clId="{1EAA6ACB-1646-4EF4-95C9-0BCB1B42EA46}" dt="2020-02-09T23:34:28.157" v="11094" actId="2696"/>
        <pc:sldMkLst>
          <pc:docMk/>
          <pc:sldMk cId="2795110941" sldId="272"/>
        </pc:sldMkLst>
        <pc:spChg chg="mod">
          <ac:chgData name="Youssef Fawzy" userId="f8beafc45e52e2b4" providerId="LiveId" clId="{1EAA6ACB-1646-4EF4-95C9-0BCB1B42EA46}" dt="2020-02-09T01:12:50.813" v="8103" actId="207"/>
          <ac:spMkLst>
            <pc:docMk/>
            <pc:sldMk cId="2795110941" sldId="272"/>
            <ac:spMk id="2" creationId="{B60B6575-94B9-4C56-9216-8C139BA543A9}"/>
          </ac:spMkLst>
        </pc:spChg>
        <pc:spChg chg="mod">
          <ac:chgData name="Youssef Fawzy" userId="f8beafc45e52e2b4" providerId="LiveId" clId="{1EAA6ACB-1646-4EF4-95C9-0BCB1B42EA46}" dt="2020-02-08T23:39:33.057" v="5235" actId="20577"/>
          <ac:spMkLst>
            <pc:docMk/>
            <pc:sldMk cId="2795110941" sldId="272"/>
            <ac:spMk id="3" creationId="{0162F511-CCB7-40BD-ADB6-E93DCABCDB3E}"/>
          </ac:spMkLst>
        </pc:spChg>
      </pc:sldChg>
      <pc:sldChg chg="modSp add mod setBg">
        <pc:chgData name="Youssef Fawzy" userId="f8beafc45e52e2b4" providerId="LiveId" clId="{1EAA6ACB-1646-4EF4-95C9-0BCB1B42EA46}" dt="2020-02-22T20:35:05.830" v="20116" actId="27636"/>
        <pc:sldMkLst>
          <pc:docMk/>
          <pc:sldMk cId="921890417" sldId="273"/>
        </pc:sldMkLst>
        <pc:spChg chg="mod">
          <ac:chgData name="Youssef Fawzy" userId="f8beafc45e52e2b4" providerId="LiveId" clId="{1EAA6ACB-1646-4EF4-95C9-0BCB1B42EA46}" dt="2020-02-21T03:38:54.887" v="11209" actId="20577"/>
          <ac:spMkLst>
            <pc:docMk/>
            <pc:sldMk cId="921890417" sldId="273"/>
            <ac:spMk id="2" creationId="{0CB825DF-90CC-4006-9970-8AD0FD6D495A}"/>
          </ac:spMkLst>
        </pc:spChg>
        <pc:spChg chg="mod">
          <ac:chgData name="Youssef Fawzy" userId="f8beafc45e52e2b4" providerId="LiveId" clId="{1EAA6ACB-1646-4EF4-95C9-0BCB1B42EA46}" dt="2020-02-22T20:35:05.830" v="20116" actId="27636"/>
          <ac:spMkLst>
            <pc:docMk/>
            <pc:sldMk cId="921890417" sldId="273"/>
            <ac:spMk id="3" creationId="{6D40982D-9D5B-4664-9199-EC9EAA9C5153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2T22:17:54.862" v="569" actId="2696"/>
        <pc:sldMkLst>
          <pc:docMk/>
          <pc:sldMk cId="3015800019" sldId="274"/>
        </pc:sldMkLst>
        <pc:spChg chg="mo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" creationId="{0380C0EC-DFCA-4959-8DC2-6A5DD19FC2C2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7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1" creationId="{FBDCECDC-EEE3-4128-AA5E-82A8C08796E8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2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1.172" v="566" actId="26606"/>
          <ac:spMkLst>
            <pc:docMk/>
            <pc:sldMk cId="3015800019" sldId="274"/>
            <ac:spMk id="13" creationId="{4260EDE0-989C-4E16-AF94-F652294D828E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7.207" v="560" actId="26606"/>
          <ac:spMkLst>
            <pc:docMk/>
            <pc:sldMk cId="3015800019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1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0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49.193" v="562" actId="26606"/>
          <ac:spMkLst>
            <pc:docMk/>
            <pc:sldMk cId="3015800019" sldId="274"/>
            <ac:spMk id="23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24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27" creationId="{0AF4F2BA-3C03-4E2C-8ABC-0949B61B3C5E}"/>
          </ac:spMkLst>
        </pc:spChg>
        <pc:spChg chg="add del">
          <ac:chgData name="Youssef Fawzy" userId="f8beafc45e52e2b4" providerId="LiveId" clId="{1EAA6ACB-1646-4EF4-95C9-0BCB1B42EA46}" dt="2020-02-02T22:17:50.213" v="564" actId="26606"/>
          <ac:spMkLst>
            <pc:docMk/>
            <pc:sldMk cId="3015800019" sldId="274"/>
            <ac:spMk id="30" creationId="{B40A8CA7-7D5A-43B0-A1A0-B558ECA9EED1}"/>
          </ac:spMkLst>
        </pc:spChg>
        <pc:spChg chg="add">
          <ac:chgData name="Youssef Fawzy" userId="f8beafc45e52e2b4" providerId="LiveId" clId="{1EAA6ACB-1646-4EF4-95C9-0BCB1B42EA46}" dt="2020-02-02T22:17:51.225" v="567" actId="26606"/>
          <ac:spMkLst>
            <pc:docMk/>
            <pc:sldMk cId="3015800019" sldId="274"/>
            <ac:spMk id="33" creationId="{B40A8CA7-7D5A-43B0-A1A0-B558ECA9EED1}"/>
          </ac:spMkLst>
        </pc:spChg>
        <pc:picChg chg="add del">
          <ac:chgData name="Youssef Fawzy" userId="f8beafc45e52e2b4" providerId="LiveId" clId="{1EAA6ACB-1646-4EF4-95C9-0BCB1B42EA46}" dt="2020-02-02T22:17:47.207" v="560" actId="26606"/>
          <ac:picMkLst>
            <pc:docMk/>
            <pc:sldMk cId="3015800019" sldId="274"/>
            <ac:picMk id="4" creationId="{16D5B9C3-6F35-417C-BA1E-85BD8C79DC1F}"/>
          </ac:picMkLst>
        </pc:picChg>
        <pc:picChg chg="add del">
          <ac:chgData name="Youssef Fawzy" userId="f8beafc45e52e2b4" providerId="LiveId" clId="{1EAA6ACB-1646-4EF4-95C9-0BCB1B42EA46}" dt="2020-02-02T22:17:49.193" v="562" actId="26606"/>
          <ac:picMkLst>
            <pc:docMk/>
            <pc:sldMk cId="3015800019" sldId="274"/>
            <ac:picMk id="21" creationId="{D3975C4B-C238-4FEB-9CD7-7967236903D1}"/>
          </ac:picMkLst>
        </pc:picChg>
        <pc:picChg chg="add del">
          <ac:chgData name="Youssef Fawzy" userId="f8beafc45e52e2b4" providerId="LiveId" clId="{1EAA6ACB-1646-4EF4-95C9-0BCB1B42EA46}" dt="2020-02-02T22:17:50.213" v="564" actId="26606"/>
          <ac:picMkLst>
            <pc:docMk/>
            <pc:sldMk cId="3015800019" sldId="274"/>
            <ac:picMk id="28" creationId="{3684572D-7D07-4056-A3B7-E16B1652B15A}"/>
          </ac:picMkLst>
        </pc:picChg>
        <pc:picChg chg="add mod">
          <ac:chgData name="Youssef Fawzy" userId="f8beafc45e52e2b4" providerId="LiveId" clId="{1EAA6ACB-1646-4EF4-95C9-0BCB1B42EA46}" dt="2020-02-02T22:17:53.198" v="568" actId="27614"/>
          <ac:picMkLst>
            <pc:docMk/>
            <pc:sldMk cId="3015800019" sldId="274"/>
            <ac:picMk id="31" creationId="{16D5B9C3-6F35-417C-BA1E-85BD8C79DC1F}"/>
          </ac:picMkLst>
        </pc:picChg>
        <pc:cxnChg chg="add del">
          <ac:chgData name="Youssef Fawzy" userId="f8beafc45e52e2b4" providerId="LiveId" clId="{1EAA6ACB-1646-4EF4-95C9-0BCB1B42EA46}" dt="2020-02-02T22:17:51.172" v="566" actId="26606"/>
          <ac:cxnSpMkLst>
            <pc:docMk/>
            <pc:sldMk cId="3015800019" sldId="274"/>
            <ac:cxnSpMk id="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7.207" v="560" actId="26606"/>
          <ac:cxnSpMkLst>
            <pc:docMk/>
            <pc:sldMk cId="3015800019" sldId="274"/>
            <ac:cxnSpMk id="14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1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49.193" v="562" actId="26606"/>
          <ac:cxnSpMkLst>
            <pc:docMk/>
            <pc:sldMk cId="3015800019" sldId="274"/>
            <ac:cxnSpMk id="22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6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7:50.213" v="564" actId="26606"/>
          <ac:cxnSpMkLst>
            <pc:docMk/>
            <pc:sldMk cId="3015800019" sldId="274"/>
            <ac:cxnSpMk id="29" creationId="{A07787ED-5EDC-4C54-AD87-55B60D0FE397}"/>
          </ac:cxnSpMkLst>
        </pc:cxnChg>
        <pc:cxnChg chg="add">
          <ac:chgData name="Youssef Fawzy" userId="f8beafc45e52e2b4" providerId="LiveId" clId="{1EAA6ACB-1646-4EF4-95C9-0BCB1B42EA46}" dt="2020-02-02T22:17:51.225" v="567" actId="26606"/>
          <ac:cxnSpMkLst>
            <pc:docMk/>
            <pc:sldMk cId="3015800019" sldId="274"/>
            <ac:cxnSpMk id="32" creationId="{A07787ED-5EDC-4C54-AD87-55B60D0FE397}"/>
          </ac:cxnSpMkLst>
        </pc:cxnChg>
      </pc:sldChg>
      <pc:sldChg chg="addSp delSp modSp add mod ord setBg delAnim modAnim setClrOvrMap delDesignElem">
        <pc:chgData name="Youssef Fawzy" userId="f8beafc45e52e2b4" providerId="LiveId" clId="{1EAA6ACB-1646-4EF4-95C9-0BCB1B42EA46}" dt="2020-02-22T19:54:46.126" v="18882"/>
        <pc:sldMkLst>
          <pc:docMk/>
          <pc:sldMk cId="3867020266" sldId="274"/>
        </pc:sldMkLst>
        <pc:spChg chg="mod">
          <ac:chgData name="Youssef Fawzy" userId="f8beafc45e52e2b4" providerId="LiveId" clId="{1EAA6ACB-1646-4EF4-95C9-0BCB1B42EA46}" dt="2020-02-02T22:19:04.514" v="594" actId="26606"/>
          <ac:spMkLst>
            <pc:docMk/>
            <pc:sldMk cId="3867020266" sldId="274"/>
            <ac:spMk id="2" creationId="{CA5EE57D-AC95-47C1-B9C9-AC670773B9BB}"/>
          </ac:spMkLst>
        </pc:spChg>
        <pc:spChg chg="add mod">
          <ac:chgData name="Youssef Fawzy" userId="f8beafc45e52e2b4" providerId="LiveId" clId="{1EAA6ACB-1646-4EF4-95C9-0BCB1B42EA46}" dt="2020-02-22T19:51:49.902" v="18861" actId="1076"/>
          <ac:spMkLst>
            <pc:docMk/>
            <pc:sldMk cId="3867020266" sldId="274"/>
            <ac:spMk id="3" creationId="{828EEF68-A903-4087-B894-A90D87B7E33E}"/>
          </ac:spMkLst>
        </pc:spChg>
        <pc:spChg chg="add del mod">
          <ac:chgData name="Youssef Fawzy" userId="f8beafc45e52e2b4" providerId="LiveId" clId="{1EAA6ACB-1646-4EF4-95C9-0BCB1B42EA46}" dt="2020-02-09T02:08:14.493" v="9968" actId="931"/>
          <ac:spMkLst>
            <pc:docMk/>
            <pc:sldMk cId="3867020266" sldId="274"/>
            <ac:spMk id="5" creationId="{465BFE34-DFE2-4D15-A2FB-DE9602B84ACE}"/>
          </ac:spMkLst>
        </pc:spChg>
        <pc:spChg chg="add mod">
          <ac:chgData name="Youssef Fawzy" userId="f8beafc45e52e2b4" providerId="LiveId" clId="{1EAA6ACB-1646-4EF4-95C9-0BCB1B42EA46}" dt="2020-02-22T19:50:16.600" v="18828" actId="13822"/>
          <ac:spMkLst>
            <pc:docMk/>
            <pc:sldMk cId="3867020266" sldId="274"/>
            <ac:spMk id="5" creationId="{AD766B69-9182-49A1-A863-3A965920F20D}"/>
          </ac:spMkLst>
        </pc:spChg>
        <pc:spChg chg="add mod">
          <ac:chgData name="Youssef Fawzy" userId="f8beafc45e52e2b4" providerId="LiveId" clId="{1EAA6ACB-1646-4EF4-95C9-0BCB1B42EA46}" dt="2020-02-22T19:50:35.828" v="18831" actId="1076"/>
          <ac:spMkLst>
            <pc:docMk/>
            <pc:sldMk cId="3867020266" sldId="274"/>
            <ac:spMk id="7" creationId="{678F2980-7C88-428F-8EC9-A966FF0B31CB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8" creationId="{39E3965E-AC41-4711-9D10-E25ABB132D86}"/>
          </ac:spMkLst>
        </pc:spChg>
        <pc:spChg chg="add mod">
          <ac:chgData name="Youssef Fawzy" userId="f8beafc45e52e2b4" providerId="LiveId" clId="{1EAA6ACB-1646-4EF4-95C9-0BCB1B42EA46}" dt="2020-02-22T19:50:38.743" v="18833" actId="1076"/>
          <ac:spMkLst>
            <pc:docMk/>
            <pc:sldMk cId="3867020266" sldId="274"/>
            <ac:spMk id="8" creationId="{E9694092-979D-4B6B-932B-EC40F70A9388}"/>
          </ac:spMkLst>
        </pc:spChg>
        <pc:spChg chg="add mod">
          <ac:chgData name="Youssef Fawzy" userId="f8beafc45e52e2b4" providerId="LiveId" clId="{1EAA6ACB-1646-4EF4-95C9-0BCB1B42EA46}" dt="2020-02-22T19:50:54.498" v="18835" actId="1076"/>
          <ac:spMkLst>
            <pc:docMk/>
            <pc:sldMk cId="3867020266" sldId="274"/>
            <ac:spMk id="9" creationId="{7281388D-345C-45D6-858C-B4F768803D5E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9" creationId="{990D0034-F768-41E7-85D4-F38C4DE85770}"/>
          </ac:spMkLst>
        </pc:spChg>
        <pc:spChg chg="add mod">
          <ac:chgData name="Youssef Fawzy" userId="f8beafc45e52e2b4" providerId="LiveId" clId="{1EAA6ACB-1646-4EF4-95C9-0BCB1B42EA46}" dt="2020-02-22T19:51:07.889" v="18837" actId="1076"/>
          <ac:spMkLst>
            <pc:docMk/>
            <pc:sldMk cId="3867020266" sldId="274"/>
            <ac:spMk id="10" creationId="{30014B0F-BBA4-448B-9C62-5F3F755202CC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2" creationId="{0AF4F2BA-3C03-4E2C-8ABC-0949B61B3C5E}"/>
          </ac:spMkLst>
        </pc:spChg>
        <pc:spChg chg="add del mod">
          <ac:chgData name="Youssef Fawzy" userId="f8beafc45e52e2b4" providerId="LiveId" clId="{1EAA6ACB-1646-4EF4-95C9-0BCB1B42EA46}" dt="2020-02-09T02:08:28.890" v="9974" actId="478"/>
          <ac:spMkLst>
            <pc:docMk/>
            <pc:sldMk cId="3867020266" sldId="274"/>
            <ac:spMk id="12" creationId="{27EB90B3-B619-4493-A7C1-483EA0613325}"/>
          </ac:spMkLst>
        </pc:spChg>
        <pc:spChg chg="add del">
          <ac:chgData name="Youssef Fawzy" userId="f8beafc45e52e2b4" providerId="LiveId" clId="{1EAA6ACB-1646-4EF4-95C9-0BCB1B42EA46}" dt="2020-02-02T22:19:00.391" v="591" actId="26606"/>
          <ac:spMkLst>
            <pc:docMk/>
            <pc:sldMk cId="3867020266" sldId="274"/>
            <ac:spMk id="15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2T22:18:32.633" v="586"/>
          <ac:spMkLst>
            <pc:docMk/>
            <pc:sldMk cId="3867020266" sldId="274"/>
            <ac:spMk id="16" creationId="{B40A8CA7-7D5A-43B0-A1A0-B558ECA9EED1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7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1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2T22:19:04.498" v="593" actId="26606"/>
          <ac:spMkLst>
            <pc:docMk/>
            <pc:sldMk cId="3867020266" sldId="274"/>
            <ac:spMk id="2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2" creationId="{B0E58038-8ACE-4AD9-B404-25C603550D83}"/>
          </ac:spMkLst>
        </pc:spChg>
        <pc:spChg chg="add del">
          <ac:chgData name="Youssef Fawzy" userId="f8beafc45e52e2b4" providerId="LiveId" clId="{1EAA6ACB-1646-4EF4-95C9-0BCB1B42EA46}" dt="2020-02-09T02:07:43.243" v="9960"/>
          <ac:spMkLst>
            <pc:docMk/>
            <pc:sldMk cId="3867020266" sldId="274"/>
            <ac:spMk id="24" creationId="{82BCDE19-2810-4337-9C49-8589C421767D}"/>
          </ac:spMkLst>
        </pc:spChg>
        <pc:picChg chg="add mod">
          <ac:chgData name="Youssef Fawzy" userId="f8beafc45e52e2b4" providerId="LiveId" clId="{1EAA6ACB-1646-4EF4-95C9-0BCB1B42EA46}" dt="2020-02-22T19:51:50.576" v="18862" actId="1076"/>
          <ac:picMkLst>
            <pc:docMk/>
            <pc:sldMk cId="3867020266" sldId="274"/>
            <ac:picMk id="4" creationId="{59A07452-148C-4039-8DE2-AF351B39EA29}"/>
          </ac:picMkLst>
        </pc:picChg>
        <pc:picChg chg="add del mod">
          <ac:chgData name="Youssef Fawzy" userId="f8beafc45e52e2b4" providerId="LiveId" clId="{1EAA6ACB-1646-4EF4-95C9-0BCB1B42EA46}" dt="2020-02-09T02:08:08.228" v="9967" actId="931"/>
          <ac:picMkLst>
            <pc:docMk/>
            <pc:sldMk cId="3867020266" sldId="274"/>
            <ac:picMk id="7" creationId="{DF84E4FA-9A0E-4EDF-BF60-5E2ACC87EC11}"/>
          </ac:picMkLst>
        </pc:picChg>
        <pc:picChg chg="add del mod">
          <ac:chgData name="Youssef Fawzy" userId="f8beafc45e52e2b4" providerId="LiveId" clId="{1EAA6ACB-1646-4EF4-95C9-0BCB1B42EA46}" dt="2020-02-09T02:07:48.579" v="9962" actId="478"/>
          <ac:picMkLst>
            <pc:docMk/>
            <pc:sldMk cId="3867020266" sldId="274"/>
            <ac:picMk id="8" creationId="{DE18D71A-5991-4779-9EE1-5149BA616D12}"/>
          </ac:picMkLst>
        </pc:picChg>
        <pc:picChg chg="add del mod">
          <ac:chgData name="Youssef Fawzy" userId="f8beafc45e52e2b4" providerId="LiveId" clId="{1EAA6ACB-1646-4EF4-95C9-0BCB1B42EA46}" dt="2020-02-09T02:08:24.549" v="9972" actId="478"/>
          <ac:picMkLst>
            <pc:docMk/>
            <pc:sldMk cId="3867020266" sldId="274"/>
            <ac:picMk id="10" creationId="{5F7C11A4-316A-412E-B0FF-A5E712ED7B9D}"/>
          </ac:picMkLst>
        </pc:picChg>
        <pc:picChg chg="add mod">
          <ac:chgData name="Youssef Fawzy" userId="f8beafc45e52e2b4" providerId="LiveId" clId="{1EAA6ACB-1646-4EF4-95C9-0BCB1B42EA46}" dt="2020-02-09T02:08:45.034" v="9981" actId="1076"/>
          <ac:picMkLst>
            <pc:docMk/>
            <pc:sldMk cId="3867020266" sldId="274"/>
            <ac:picMk id="16" creationId="{F0A27480-525B-4B14-8B51-BAD78DA5553B}"/>
          </ac:picMkLst>
        </pc:pic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0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2T22:19:00.391" v="591" actId="26606"/>
          <ac:cxnSpMkLst>
            <pc:docMk/>
            <pc:sldMk cId="3867020266" sldId="274"/>
            <ac:cxnSpMk id="13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2T22:18:32.633" v="586"/>
          <ac:cxnSpMkLst>
            <pc:docMk/>
            <pc:sldMk cId="3867020266" sldId="274"/>
            <ac:cxnSpMk id="14" creationId="{A07787ED-5EDC-4C54-AD87-55B60D0FE397}"/>
          </ac:cxnSpMkLst>
        </pc:cxnChg>
        <pc:cxnChg chg="add del">
          <ac:chgData name="Youssef Fawzy" userId="f8beafc45e52e2b4" providerId="LiveId" clId="{1EAA6ACB-1646-4EF4-95C9-0BCB1B42EA46}" dt="2020-02-02T22:19:04.498" v="593" actId="26606"/>
          <ac:cxnSpMkLst>
            <pc:docMk/>
            <pc:sldMk cId="3867020266" sldId="274"/>
            <ac:cxnSpMk id="19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2:07:43.243" v="9960"/>
          <ac:cxnSpMkLst>
            <pc:docMk/>
            <pc:sldMk cId="3867020266" sldId="274"/>
            <ac:cxnSpMk id="23" creationId="{38A34772-9011-42B5-AA63-FD6DEC92EE72}"/>
          </ac:cxnSpMkLst>
        </pc:cxnChg>
      </pc:sldChg>
      <pc:sldChg chg="addSp delSp modSp add del mod setBg">
        <pc:chgData name="Youssef Fawzy" userId="f8beafc45e52e2b4" providerId="LiveId" clId="{1EAA6ACB-1646-4EF4-95C9-0BCB1B42EA46}" dt="2020-02-08T17:21:05.276" v="4593" actId="2696"/>
        <pc:sldMkLst>
          <pc:docMk/>
          <pc:sldMk cId="3335103467" sldId="275"/>
        </pc:sldMkLst>
        <pc:spChg chg="mod">
          <ac:chgData name="Youssef Fawzy" userId="f8beafc45e52e2b4" providerId="LiveId" clId="{1EAA6ACB-1646-4EF4-95C9-0BCB1B42EA46}" dt="2020-02-08T17:19:45.825" v="4580" actId="20577"/>
          <ac:spMkLst>
            <pc:docMk/>
            <pc:sldMk cId="3335103467" sldId="275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3" creationId="{F7B64D9A-65C9-4FDB-9D93-CAF75FF081F5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0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17:19:40.819" v="4578" actId="26606"/>
          <ac:spMkLst>
            <pc:docMk/>
            <pc:sldMk cId="3335103467" sldId="275"/>
            <ac:spMk id="12" creationId="{754910CF-1B56-45D3-960A-E89F7B3B9131}"/>
          </ac:spMkLst>
        </pc:spChg>
        <pc:spChg chg="add">
          <ac:chgData name="Youssef Fawzy" userId="f8beafc45e52e2b4" providerId="LiveId" clId="{1EAA6ACB-1646-4EF4-95C9-0BCB1B42EA46}" dt="2020-02-08T17:19:40.844" v="4579" actId="26606"/>
          <ac:spMkLst>
            <pc:docMk/>
            <pc:sldMk cId="3335103467" sldId="275"/>
            <ac:spMk id="14" creationId="{7AAC67C3-831B-4AB1-A259-DFB839CAFAFC}"/>
          </ac:spMkLst>
        </pc:spChg>
        <pc:spChg chg="add mod">
          <ac:chgData name="Youssef Fawzy" userId="f8beafc45e52e2b4" providerId="LiveId" clId="{1EAA6ACB-1646-4EF4-95C9-0BCB1B42EA46}" dt="2020-02-08T17:20:28.838" v="4586" actId="404"/>
          <ac:spMkLst>
            <pc:docMk/>
            <pc:sldMk cId="3335103467" sldId="275"/>
            <ac:spMk id="15" creationId="{F7B64D9A-65C9-4FDB-9D93-CAF75FF081F5}"/>
          </ac:spMkLst>
        </pc:spChg>
        <pc:graphicFrameChg chg="add del">
          <ac:chgData name="Youssef Fawzy" userId="f8beafc45e52e2b4" providerId="LiveId" clId="{1EAA6ACB-1646-4EF4-95C9-0BCB1B42EA46}" dt="2020-02-08T17:19:40.819" v="4578" actId="26606"/>
          <ac:graphicFrameMkLst>
            <pc:docMk/>
            <pc:sldMk cId="3335103467" sldId="275"/>
            <ac:graphicFrameMk id="5" creationId="{2B8AA656-8369-4100-A137-9C3DB2C29C03}"/>
          </ac:graphicFrameMkLst>
        </pc:graphicFrameChg>
      </pc:sldChg>
      <pc:sldChg chg="add del">
        <pc:chgData name="Youssef Fawzy" userId="f8beafc45e52e2b4" providerId="LiveId" clId="{1EAA6ACB-1646-4EF4-95C9-0BCB1B42EA46}" dt="2020-02-03T22:34:26.166" v="1161" actId="2696"/>
        <pc:sldMkLst>
          <pc:docMk/>
          <pc:sldMk cId="514186466" sldId="276"/>
        </pc:sldMkLst>
      </pc:sldChg>
      <pc:sldChg chg="addSp delSp modSp add mod setBg delDesignElem">
        <pc:chgData name="Youssef Fawzy" userId="f8beafc45e52e2b4" providerId="LiveId" clId="{1EAA6ACB-1646-4EF4-95C9-0BCB1B42EA46}" dt="2020-02-09T23:33:56.051" v="11057"/>
        <pc:sldMkLst>
          <pc:docMk/>
          <pc:sldMk cId="2191225965" sldId="276"/>
        </pc:sldMkLst>
        <pc:spChg chg="mod">
          <ac:chgData name="Youssef Fawzy" userId="f8beafc45e52e2b4" providerId="LiveId" clId="{1EAA6ACB-1646-4EF4-95C9-0BCB1B42EA46}" dt="2020-02-08T23:45:11.529" v="5294" actId="1076"/>
          <ac:spMkLst>
            <pc:docMk/>
            <pc:sldMk cId="2191225965" sldId="276"/>
            <ac:spMk id="2" creationId="{20618378-631A-4B8B-8812-9C3244C30BBF}"/>
          </ac:spMkLst>
        </pc:spChg>
        <pc:spChg chg="add del mod">
          <ac:chgData name="Youssef Fawzy" userId="f8beafc45e52e2b4" providerId="LiveId" clId="{1EAA6ACB-1646-4EF4-95C9-0BCB1B42EA46}" dt="2020-02-08T23:40:38.237" v="5252" actId="26606"/>
          <ac:spMkLst>
            <pc:docMk/>
            <pc:sldMk cId="2191225965" sldId="276"/>
            <ac:spMk id="3" creationId="{F7B64D9A-65C9-4FDB-9D93-CAF75FF081F5}"/>
          </ac:spMkLst>
        </pc:spChg>
        <pc:spChg chg="add mod">
          <ac:chgData name="Youssef Fawzy" userId="f8beafc45e52e2b4" providerId="LiveId" clId="{1EAA6ACB-1646-4EF4-95C9-0BCB1B42EA46}" dt="2020-02-09T00:29:17.038" v="6787" actId="14100"/>
          <ac:spMkLst>
            <pc:docMk/>
            <pc:sldMk cId="2191225965" sldId="276"/>
            <ac:spMk id="7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29.401" v="5270" actId="26606"/>
          <ac:spMkLst>
            <pc:docMk/>
            <pc:sldMk cId="2191225965" sldId="276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5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7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2:40.217" v="5276" actId="26606"/>
          <ac:spMkLst>
            <pc:docMk/>
            <pc:sldMk cId="2191225965" sldId="276"/>
            <ac:spMk id="19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6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44:30.275" v="5281"/>
          <ac:spMkLst>
            <pc:docMk/>
            <pc:sldMk cId="2191225965" sldId="276"/>
            <ac:spMk id="28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40:38.198" v="5251" actId="26606"/>
          <ac:graphicFrameMkLst>
            <pc:docMk/>
            <pc:sldMk cId="2191225965" sldId="276"/>
            <ac:graphicFrameMk id="5" creationId="{DF8AC916-9F07-4EC4-B44E-CAD893C3D612}"/>
          </ac:graphicFrameMkLst>
        </pc:graphicFrameChg>
      </pc:sldChg>
      <pc:sldChg chg="modSp add mod setBg">
        <pc:chgData name="Youssef Fawzy" userId="f8beafc45e52e2b4" providerId="LiveId" clId="{1EAA6ACB-1646-4EF4-95C9-0BCB1B42EA46}" dt="2020-02-22T20:25:59.086" v="19880" actId="207"/>
        <pc:sldMkLst>
          <pc:docMk/>
          <pc:sldMk cId="1130414071" sldId="277"/>
        </pc:sldMkLst>
        <pc:spChg chg="mod">
          <ac:chgData name="Youssef Fawzy" userId="f8beafc45e52e2b4" providerId="LiveId" clId="{1EAA6ACB-1646-4EF4-95C9-0BCB1B42EA46}" dt="2020-02-22T20:25:59.086" v="19880" actId="207"/>
          <ac:spMkLst>
            <pc:docMk/>
            <pc:sldMk cId="1130414071" sldId="277"/>
            <ac:spMk id="2" creationId="{20618378-631A-4B8B-8812-9C3244C30BBF}"/>
          </ac:spMkLst>
        </pc:spChg>
        <pc:spChg chg="mod">
          <ac:chgData name="Youssef Fawzy" userId="f8beafc45e52e2b4" providerId="LiveId" clId="{1EAA6ACB-1646-4EF4-95C9-0BCB1B42EA46}" dt="2020-02-22T20:25:20.400" v="19874" actId="14100"/>
          <ac:spMkLst>
            <pc:docMk/>
            <pc:sldMk cId="1130414071" sldId="277"/>
            <ac:spMk id="3" creationId="{F7B64D9A-65C9-4FDB-9D93-CAF75FF081F5}"/>
          </ac:spMkLst>
        </pc:spChg>
      </pc:sldChg>
      <pc:sldChg chg="addSp delSp modSp add mod">
        <pc:chgData name="Youssef Fawzy" userId="f8beafc45e52e2b4" providerId="LiveId" clId="{1EAA6ACB-1646-4EF4-95C9-0BCB1B42EA46}" dt="2020-02-22T19:59:24.431" v="18916" actId="12"/>
        <pc:sldMkLst>
          <pc:docMk/>
          <pc:sldMk cId="217958135" sldId="278"/>
        </pc:sldMkLst>
        <pc:spChg chg="mod">
          <ac:chgData name="Youssef Fawzy" userId="f8beafc45e52e2b4" providerId="LiveId" clId="{1EAA6ACB-1646-4EF4-95C9-0BCB1B42EA46}" dt="2020-02-03T22:52:06.470" v="1915" actId="122"/>
          <ac:spMkLst>
            <pc:docMk/>
            <pc:sldMk cId="217958135" sldId="278"/>
            <ac:spMk id="2" creationId="{CCC63B4F-D759-4FC1-A4ED-44CCCE34FBD9}"/>
          </ac:spMkLst>
        </pc:spChg>
        <pc:spChg chg="mod">
          <ac:chgData name="Youssef Fawzy" userId="f8beafc45e52e2b4" providerId="LiveId" clId="{1EAA6ACB-1646-4EF4-95C9-0BCB1B42EA46}" dt="2020-02-22T19:59:24.431" v="18916" actId="12"/>
          <ac:spMkLst>
            <pc:docMk/>
            <pc:sldMk cId="217958135" sldId="278"/>
            <ac:spMk id="3" creationId="{CBFDD7C7-57EF-4CC4-A6B3-31985D448FD7}"/>
          </ac:spMkLst>
        </pc:spChg>
        <pc:spChg chg="add del mod">
          <ac:chgData name="Youssef Fawzy" userId="f8beafc45e52e2b4" providerId="LiveId" clId="{1EAA6ACB-1646-4EF4-95C9-0BCB1B42EA46}" dt="2020-02-03T22:40:13.460" v="1468"/>
          <ac:spMkLst>
            <pc:docMk/>
            <pc:sldMk cId="217958135" sldId="278"/>
            <ac:spMk id="6" creationId="{921AB347-35EB-4FA6-A5AF-4C005CA44FFF}"/>
          </ac:spMkLst>
        </pc:spChg>
        <pc:spChg chg="add del mod">
          <ac:chgData name="Youssef Fawzy" userId="f8beafc45e52e2b4" providerId="LiveId" clId="{1EAA6ACB-1646-4EF4-95C9-0BCB1B42EA46}" dt="2020-02-03T22:40:05.595" v="1464" actId="478"/>
          <ac:spMkLst>
            <pc:docMk/>
            <pc:sldMk cId="217958135" sldId="278"/>
            <ac:spMk id="10" creationId="{E797A10D-4BE2-48B1-AA8F-997D17FC10E9}"/>
          </ac:spMkLst>
        </pc:spChg>
        <pc:spChg chg="add del mod">
          <ac:chgData name="Youssef Fawzy" userId="f8beafc45e52e2b4" providerId="LiveId" clId="{1EAA6ACB-1646-4EF4-95C9-0BCB1B42EA46}" dt="2020-02-03T22:40:42.558" v="1488" actId="478"/>
          <ac:spMkLst>
            <pc:docMk/>
            <pc:sldMk cId="217958135" sldId="278"/>
            <ac:spMk id="11" creationId="{188D8E7E-C723-4ED7-BC66-EE745FB057C1}"/>
          </ac:spMkLst>
        </pc:spChg>
        <pc:picChg chg="add del mod modCrop">
          <ac:chgData name="Youssef Fawzy" userId="f8beafc45e52e2b4" providerId="LiveId" clId="{1EAA6ACB-1646-4EF4-95C9-0BCB1B42EA46}" dt="2020-02-22T19:58:39.491" v="18902" actId="1076"/>
          <ac:picMkLst>
            <pc:docMk/>
            <pc:sldMk cId="217958135" sldId="278"/>
            <ac:picMk id="5" creationId="{29F3BE2F-8279-4E2B-9F88-E7ED731CF46E}"/>
          </ac:picMkLst>
        </pc:picChg>
        <pc:picChg chg="add mod">
          <ac:chgData name="Youssef Fawzy" userId="f8beafc45e52e2b4" providerId="LiveId" clId="{1EAA6ACB-1646-4EF4-95C9-0BCB1B42EA46}" dt="2020-02-22T19:58:43.651" v="18904" actId="14100"/>
          <ac:picMkLst>
            <pc:docMk/>
            <pc:sldMk cId="217958135" sldId="278"/>
            <ac:picMk id="6" creationId="{AD99D732-1BB3-4BF8-B389-BE1711EDF92A}"/>
          </ac:picMkLst>
        </pc:picChg>
        <pc:picChg chg="add del mod">
          <ac:chgData name="Youssef Fawzy" userId="f8beafc45e52e2b4" providerId="LiveId" clId="{1EAA6ACB-1646-4EF4-95C9-0BCB1B42EA46}" dt="2020-02-03T22:40:06.211" v="1466" actId="931"/>
          <ac:picMkLst>
            <pc:docMk/>
            <pc:sldMk cId="217958135" sldId="278"/>
            <ac:picMk id="8" creationId="{121A2932-78E7-4BC6-90D5-8763ED150A1D}"/>
          </ac:picMkLst>
        </pc:picChg>
      </pc:sldChg>
      <pc:sldChg chg="addSp delSp modSp add mod setBg delDesignElem">
        <pc:chgData name="Youssef Fawzy" userId="f8beafc45e52e2b4" providerId="LiveId" clId="{1EAA6ACB-1646-4EF4-95C9-0BCB1B42EA46}" dt="2020-02-22T20:01:14.567" v="18972" actId="20577"/>
        <pc:sldMkLst>
          <pc:docMk/>
          <pc:sldMk cId="2893822375" sldId="279"/>
        </pc:sldMkLst>
        <pc:spChg chg="mod">
          <ac:chgData name="Youssef Fawzy" userId="f8beafc45e52e2b4" providerId="LiveId" clId="{1EAA6ACB-1646-4EF4-95C9-0BCB1B42EA46}" dt="2020-02-22T19:59:59.938" v="18931" actId="20577"/>
          <ac:spMkLst>
            <pc:docMk/>
            <pc:sldMk cId="2893822375" sldId="279"/>
            <ac:spMk id="2" creationId="{BF3A683A-D87C-4459-8327-F636CDEEC5A3}"/>
          </ac:spMkLst>
        </pc:spChg>
        <pc:spChg chg="del">
          <ac:chgData name="Youssef Fawzy" userId="f8beafc45e52e2b4" providerId="LiveId" clId="{1EAA6ACB-1646-4EF4-95C9-0BCB1B42EA46}" dt="2020-02-03T22:42:11.995" v="1541" actId="931"/>
          <ac:spMkLst>
            <pc:docMk/>
            <pc:sldMk cId="2893822375" sldId="279"/>
            <ac:spMk id="3" creationId="{3401C98D-A9C2-4DB7-BACE-BE4AB5340F19}"/>
          </ac:spMkLst>
        </pc:spChg>
        <pc:spChg chg="add del mod">
          <ac:chgData name="Youssef Fawzy" userId="f8beafc45e52e2b4" providerId="LiveId" clId="{1EAA6ACB-1646-4EF4-95C9-0BCB1B42EA46}" dt="2020-02-08T23:50:57.231" v="5466"/>
          <ac:spMkLst>
            <pc:docMk/>
            <pc:sldMk cId="2893822375" sldId="279"/>
            <ac:spMk id="3" creationId="{8F9A7CE9-3F8B-4AD9-928F-ED56D584F944}"/>
          </ac:spMkLst>
        </pc:spChg>
        <pc:spChg chg="add del mod">
          <ac:chgData name="Youssef Fawzy" userId="f8beafc45e52e2b4" providerId="LiveId" clId="{1EAA6ACB-1646-4EF4-95C9-0BCB1B42EA46}" dt="2020-02-08T23:50:56.111" v="5463"/>
          <ac:spMkLst>
            <pc:docMk/>
            <pc:sldMk cId="2893822375" sldId="279"/>
            <ac:spMk id="4" creationId="{E17600D0-1C75-4247-BF41-F2EAC45E0900}"/>
          </ac:spMkLst>
        </pc:spChg>
        <pc:spChg chg="del mod">
          <ac:chgData name="Youssef Fawzy" userId="f8beafc45e52e2b4" providerId="LiveId" clId="{1EAA6ACB-1646-4EF4-95C9-0BCB1B42EA46}" dt="2020-02-03T22:42:45.783" v="1546"/>
          <ac:spMkLst>
            <pc:docMk/>
            <pc:sldMk cId="2893822375" sldId="279"/>
            <ac:spMk id="4" creationId="{F55B0FF0-247C-493E-8708-0501A309F985}"/>
          </ac:spMkLst>
        </pc:spChg>
        <pc:spChg chg="add del mod">
          <ac:chgData name="Youssef Fawzy" userId="f8beafc45e52e2b4" providerId="LiveId" clId="{1EAA6ACB-1646-4EF4-95C9-0BCB1B42EA46}" dt="2020-02-03T22:43:42.911" v="1578"/>
          <ac:spMkLst>
            <pc:docMk/>
            <pc:sldMk cId="2893822375" sldId="279"/>
            <ac:spMk id="7" creationId="{948AB806-00E8-4DE1-9D94-A79B3E95B184}"/>
          </ac:spMkLst>
        </pc:spChg>
        <pc:spChg chg="add del mod">
          <ac:chgData name="Youssef Fawzy" userId="f8beafc45e52e2b4" providerId="LiveId" clId="{1EAA6ACB-1646-4EF4-95C9-0BCB1B42EA46}" dt="2020-02-03T22:45:26.850" v="1590"/>
          <ac:spMkLst>
            <pc:docMk/>
            <pc:sldMk cId="2893822375" sldId="279"/>
            <ac:spMk id="8" creationId="{BDEA3A93-CC00-4DC4-97D3-64493CD01C83}"/>
          </ac:spMkLst>
        </pc:spChg>
        <pc:spChg chg="add del mod">
          <ac:chgData name="Youssef Fawzy" userId="f8beafc45e52e2b4" providerId="LiveId" clId="{1EAA6ACB-1646-4EF4-95C9-0BCB1B42EA46}" dt="2020-02-03T22:46:35.989" v="1607" actId="478"/>
          <ac:spMkLst>
            <pc:docMk/>
            <pc:sldMk cId="2893822375" sldId="279"/>
            <ac:spMk id="9" creationId="{8A0EA3B9-E54A-484D-9438-14E91627402C}"/>
          </ac:spMkLst>
        </pc:spChg>
        <pc:spChg chg="add del mod">
          <ac:chgData name="Youssef Fawzy" userId="f8beafc45e52e2b4" providerId="LiveId" clId="{1EAA6ACB-1646-4EF4-95C9-0BCB1B42EA46}" dt="2020-02-03T22:45:40.186" v="1594" actId="478"/>
          <ac:spMkLst>
            <pc:docMk/>
            <pc:sldMk cId="2893822375" sldId="279"/>
            <ac:spMk id="11" creationId="{7F59E5B0-B2D7-4ABA-B932-87AA6D28D5FD}"/>
          </ac:spMkLst>
        </pc:spChg>
        <pc:spChg chg="add del mod">
          <ac:chgData name="Youssef Fawzy" userId="f8beafc45e52e2b4" providerId="LiveId" clId="{1EAA6ACB-1646-4EF4-95C9-0BCB1B42EA46}" dt="2020-02-22T20:01:14.567" v="18972" actId="20577"/>
          <ac:spMkLst>
            <pc:docMk/>
            <pc:sldMk cId="2893822375" sldId="279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6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18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19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8T23:50:56.554" v="5464" actId="26606"/>
          <ac:spMkLst>
            <pc:docMk/>
            <pc:sldMk cId="2893822375" sldId="279"/>
            <ac:spMk id="23" creationId="{75CF30C0-9394-4459-976E-2AA223FB125F}"/>
          </ac:spMkLst>
        </pc:spChg>
        <pc:spChg chg="add">
          <ac:chgData name="Youssef Fawzy" userId="f8beafc45e52e2b4" providerId="LiveId" clId="{1EAA6ACB-1646-4EF4-95C9-0BCB1B42EA46}" dt="2020-02-08T23:51:04.809" v="5468" actId="26606"/>
          <ac:spMkLst>
            <pc:docMk/>
            <pc:sldMk cId="2893822375" sldId="279"/>
            <ac:spMk id="27" creationId="{75CF30C0-9394-4459-976E-2AA223FB125F}"/>
          </ac:spMkLst>
        </pc:spChg>
        <pc:picChg chg="add del mod modCrop">
          <ac:chgData name="Youssef Fawzy" userId="f8beafc45e52e2b4" providerId="LiveId" clId="{1EAA6ACB-1646-4EF4-95C9-0BCB1B42EA46}" dt="2020-02-03T22:45:38.712" v="1593" actId="478"/>
          <ac:picMkLst>
            <pc:docMk/>
            <pc:sldMk cId="2893822375" sldId="279"/>
            <ac:picMk id="6" creationId="{FA75B783-6C6B-4353-B9D0-4AE12433315C}"/>
          </ac:picMkLst>
        </pc:picChg>
        <pc:picChg chg="add mod ord modCrop">
          <ac:chgData name="Youssef Fawzy" userId="f8beafc45e52e2b4" providerId="LiveId" clId="{1EAA6ACB-1646-4EF4-95C9-0BCB1B42EA46}" dt="2020-02-08T23:51:27.269" v="5491" actId="1037"/>
          <ac:picMkLst>
            <pc:docMk/>
            <pc:sldMk cId="2893822375" sldId="279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17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8T23:50:56.554" v="5464" actId="26606"/>
          <ac:cxnSpMkLst>
            <pc:docMk/>
            <pc:sldMk cId="2893822375" sldId="279"/>
            <ac:cxnSpMk id="21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8T23:51:04.809" v="5468" actId="26606"/>
          <ac:cxnSpMkLst>
            <pc:docMk/>
            <pc:sldMk cId="2893822375" sldId="279"/>
            <ac:cxnSpMk id="25" creationId="{EEB57AA8-F021-480C-A9E2-F89913313611}"/>
          </ac:cxnSpMkLst>
        </pc:cxnChg>
      </pc:sldChg>
      <pc:sldChg chg="add del">
        <pc:chgData name="Youssef Fawzy" userId="f8beafc45e52e2b4" providerId="LiveId" clId="{1EAA6ACB-1646-4EF4-95C9-0BCB1B42EA46}" dt="2020-02-03T23:49:23.263" v="3781" actId="2696"/>
        <pc:sldMkLst>
          <pc:docMk/>
          <pc:sldMk cId="3207919762" sldId="280"/>
        </pc:sldMkLst>
      </pc:sldChg>
      <pc:sldChg chg="addSp delSp modSp add mod setBg">
        <pc:chgData name="Youssef Fawzy" userId="f8beafc45e52e2b4" providerId="LiveId" clId="{1EAA6ACB-1646-4EF4-95C9-0BCB1B42EA46}" dt="2020-02-22T20:02:39.181" v="18993" actId="14100"/>
        <pc:sldMkLst>
          <pc:docMk/>
          <pc:sldMk cId="873059420" sldId="281"/>
        </pc:sldMkLst>
        <pc:spChg chg="mo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02:39.181" v="18993" actId="14100"/>
          <ac:spMkLst>
            <pc:docMk/>
            <pc:sldMk cId="873059420" sldId="281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1:56.042" v="5492" actId="26606"/>
          <ac:spMkLst>
            <pc:docMk/>
            <pc:sldMk cId="873059420" sldId="281"/>
            <ac:spMk id="27" creationId="{75CF30C0-9394-4459-976E-2AA223FB125F}"/>
          </ac:spMkLst>
        </pc:spChg>
        <pc:picChg chg="add mod modCrop">
          <ac:chgData name="Youssef Fawzy" userId="f8beafc45e52e2b4" providerId="LiveId" clId="{1EAA6ACB-1646-4EF4-95C9-0BCB1B42EA46}" dt="2020-02-08T23:51:56.042" v="5492" actId="26606"/>
          <ac:picMkLst>
            <pc:docMk/>
            <pc:sldMk cId="873059420" sldId="281"/>
            <ac:picMk id="4" creationId="{759CB79F-E638-4DFD-AA06-769C12642327}"/>
          </ac:picMkLst>
        </pc:picChg>
        <pc:picChg chg="del">
          <ac:chgData name="Youssef Fawzy" userId="f8beafc45e52e2b4" providerId="LiveId" clId="{1EAA6ACB-1646-4EF4-95C9-0BCB1B42EA46}" dt="2020-02-03T22:52:24.864" v="1932" actId="478"/>
          <ac:picMkLst>
            <pc:docMk/>
            <pc:sldMk cId="873059420" sldId="281"/>
            <ac:picMk id="13" creationId="{37E06AAA-A109-4711-814D-387C1DB8F4E1}"/>
          </ac:picMkLst>
        </pc:pic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1:56.042" v="5492" actId="26606"/>
          <ac:cxnSpMkLst>
            <pc:docMk/>
            <pc:sldMk cId="873059420" sldId="281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22T20:03:13.733" v="19014" actId="14100"/>
        <pc:sldMkLst>
          <pc:docMk/>
          <pc:sldMk cId="1306654050" sldId="282"/>
        </pc:sldMkLst>
        <pc:spChg chg="mo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03:13.733" v="19014" actId="14100"/>
          <ac:spMkLst>
            <pc:docMk/>
            <pc:sldMk cId="1306654050" sldId="282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2:00.706" v="5493" actId="26606"/>
          <ac:spMkLst>
            <pc:docMk/>
            <pc:sldMk cId="1306654050" sldId="282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2:30.633" v="5508" actId="14100"/>
          <ac:picMkLst>
            <pc:docMk/>
            <pc:sldMk cId="1306654050" sldId="282"/>
            <ac:picMk id="4" creationId="{759CB79F-E638-4DFD-AA06-769C12642327}"/>
          </ac:picMkLst>
        </pc:pic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2:00.706" v="5493" actId="26606"/>
          <ac:cxnSpMkLst>
            <pc:docMk/>
            <pc:sldMk cId="1306654050" sldId="282"/>
            <ac:cxnSpMk id="25" creationId="{EEB57AA8-F021-480C-A9E2-F89913313611}"/>
          </ac:cxnSpMkLst>
        </pc:cxnChg>
      </pc:sldChg>
      <pc:sldChg chg="addSp delSp modSp add mod setBg">
        <pc:chgData name="Youssef Fawzy" userId="f8beafc45e52e2b4" providerId="LiveId" clId="{1EAA6ACB-1646-4EF4-95C9-0BCB1B42EA46}" dt="2020-02-22T20:03:26.676" v="19017" actId="20577"/>
        <pc:sldMkLst>
          <pc:docMk/>
          <pc:sldMk cId="2646551298" sldId="283"/>
        </pc:sldMkLst>
        <pc:spChg chg="mo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03:26.676" v="19017" actId="20577"/>
          <ac:spMkLst>
            <pc:docMk/>
            <pc:sldMk cId="2646551298" sldId="283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06.144" v="5580" actId="26606"/>
          <ac:spMkLst>
            <pc:docMk/>
            <pc:sldMk cId="2646551298" sldId="283"/>
            <ac:spMk id="27" creationId="{75CF30C0-9394-4459-976E-2AA223FB125F}"/>
          </ac:spMkLst>
        </pc:spChg>
        <pc:picChg chg="del">
          <ac:chgData name="Youssef Fawzy" userId="f8beafc45e52e2b4" providerId="LiveId" clId="{1EAA6ACB-1646-4EF4-95C9-0BCB1B42EA46}" dt="2020-02-03T23:00:58.320" v="2500" actId="478"/>
          <ac:picMkLst>
            <pc:docMk/>
            <pc:sldMk cId="2646551298" sldId="283"/>
            <ac:picMk id="4" creationId="{759CB79F-E638-4DFD-AA06-769C12642327}"/>
          </ac:picMkLst>
        </pc:picChg>
        <pc:picChg chg="add mod modCrop">
          <ac:chgData name="Youssef Fawzy" userId="f8beafc45e52e2b4" providerId="LiveId" clId="{1EAA6ACB-1646-4EF4-95C9-0BCB1B42EA46}" dt="2020-02-08T23:54:06.144" v="5580" actId="26606"/>
          <ac:picMkLst>
            <pc:docMk/>
            <pc:sldMk cId="2646551298" sldId="283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06.144" v="5580" actId="26606"/>
          <ac:cxnSpMkLst>
            <pc:docMk/>
            <pc:sldMk cId="2646551298" sldId="283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22T20:06:35.048" v="19081" actId="20577"/>
        <pc:sldMkLst>
          <pc:docMk/>
          <pc:sldMk cId="2930228607" sldId="284"/>
        </pc:sldMkLst>
        <pc:spChg chg="mo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06:35.048" v="19081" actId="20577"/>
          <ac:spMkLst>
            <pc:docMk/>
            <pc:sldMk cId="2930228607" sldId="284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3.237" v="5581" actId="26606"/>
          <ac:spMkLst>
            <pc:docMk/>
            <pc:sldMk cId="2930228607" sldId="284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3.237" v="5581" actId="26606"/>
          <ac:picMkLst>
            <pc:docMk/>
            <pc:sldMk cId="2930228607" sldId="284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3.237" v="5581" actId="26606"/>
          <ac:cxnSpMkLst>
            <pc:docMk/>
            <pc:sldMk cId="2930228607" sldId="284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22T20:12:54.005" v="19377" actId="20577"/>
        <pc:sldMkLst>
          <pc:docMk/>
          <pc:sldMk cId="3117880165" sldId="285"/>
        </pc:sldMkLst>
        <pc:spChg chg="mo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12:54.005" v="19377" actId="20577"/>
          <ac:spMkLst>
            <pc:docMk/>
            <pc:sldMk cId="3117880165" sldId="285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6.380" v="5582" actId="26606"/>
          <ac:spMkLst>
            <pc:docMk/>
            <pc:sldMk cId="3117880165" sldId="285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6.380" v="5582" actId="26606"/>
          <ac:picMkLst>
            <pc:docMk/>
            <pc:sldMk cId="3117880165" sldId="285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6.380" v="5582" actId="26606"/>
          <ac:cxnSpMkLst>
            <pc:docMk/>
            <pc:sldMk cId="3117880165" sldId="285"/>
            <ac:cxnSpMk id="25" creationId="{EEB57AA8-F021-480C-A9E2-F89913313611}"/>
          </ac:cxnSpMkLst>
        </pc:cxnChg>
      </pc:sldChg>
      <pc:sldChg chg="addSp modSp add mod setBg">
        <pc:chgData name="Youssef Fawzy" userId="f8beafc45e52e2b4" providerId="LiveId" clId="{1EAA6ACB-1646-4EF4-95C9-0BCB1B42EA46}" dt="2020-02-22T20:11:04.887" v="19316" actId="20577"/>
        <pc:sldMkLst>
          <pc:docMk/>
          <pc:sldMk cId="4001427733" sldId="286"/>
        </pc:sldMkLst>
        <pc:spChg chg="mo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" creationId="{BF3A683A-D87C-4459-8327-F636CDEEC5A3}"/>
          </ac:spMkLst>
        </pc:spChg>
        <pc:spChg chg="mod">
          <ac:chgData name="Youssef Fawzy" userId="f8beafc45e52e2b4" providerId="LiveId" clId="{1EAA6ACB-1646-4EF4-95C9-0BCB1B42EA46}" dt="2020-02-22T20:11:04.887" v="19316" actId="20577"/>
          <ac:spMkLst>
            <pc:docMk/>
            <pc:sldMk cId="4001427733" sldId="286"/>
            <ac:spMk id="14" creationId="{4ECA17E4-86F4-40C1-A20A-7C3E26FF87E4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19" creationId="{416A0E3C-60E6-4F39-BC55-5F7C224E1F7C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3" creationId="{F64BBAA4-C62B-4146-B49F-FE4CC4655EE0}"/>
          </ac:spMkLst>
        </pc:spChg>
        <pc:spChg chg="add">
          <ac:chgData name="Youssef Fawzy" userId="f8beafc45e52e2b4" providerId="LiveId" clId="{1EAA6ACB-1646-4EF4-95C9-0BCB1B42EA46}" dt="2020-02-08T23:54:19.065" v="5583" actId="26606"/>
          <ac:spMkLst>
            <pc:docMk/>
            <pc:sldMk cId="4001427733" sldId="286"/>
            <ac:spMk id="27" creationId="{75CF30C0-9394-4459-976E-2AA223FB125F}"/>
          </ac:spMkLst>
        </pc:spChg>
        <pc:picChg chg="mod">
          <ac:chgData name="Youssef Fawzy" userId="f8beafc45e52e2b4" providerId="LiveId" clId="{1EAA6ACB-1646-4EF4-95C9-0BCB1B42EA46}" dt="2020-02-08T23:54:19.065" v="5583" actId="26606"/>
          <ac:picMkLst>
            <pc:docMk/>
            <pc:sldMk cId="4001427733" sldId="286"/>
            <ac:picMk id="5" creationId="{A23C5A63-A322-4E00-8FF2-ED01C290AAA6}"/>
          </ac:picMkLst>
        </pc:pic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1" creationId="{C5025DAC-8B93-4160-B017-3A274A5828C0}"/>
          </ac:cxnSpMkLst>
        </pc:cxnChg>
        <pc:cxnChg chg="add">
          <ac:chgData name="Youssef Fawzy" userId="f8beafc45e52e2b4" providerId="LiveId" clId="{1EAA6ACB-1646-4EF4-95C9-0BCB1B42EA46}" dt="2020-02-08T23:54:19.065" v="5583" actId="26606"/>
          <ac:cxnSpMkLst>
            <pc:docMk/>
            <pc:sldMk cId="4001427733" sldId="286"/>
            <ac:cxnSpMk id="25" creationId="{EEB57AA8-F021-480C-A9E2-F89913313611}"/>
          </ac:cxnSpMkLst>
        </pc:cxnChg>
      </pc:sldChg>
      <pc:sldChg chg="addSp delSp modSp add del">
        <pc:chgData name="Youssef Fawzy" userId="f8beafc45e52e2b4" providerId="LiveId" clId="{1EAA6ACB-1646-4EF4-95C9-0BCB1B42EA46}" dt="2020-02-09T01:25:34.989" v="8123" actId="2696"/>
        <pc:sldMkLst>
          <pc:docMk/>
          <pc:sldMk cId="1515220473" sldId="287"/>
        </pc:sldMkLst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2" creationId="{10B92AB7-8586-478B-BB86-6AAC52252D78}"/>
          </ac:spMkLst>
        </pc:spChg>
        <pc:spChg chg="add del mod">
          <ac:chgData name="Youssef Fawzy" userId="f8beafc45e52e2b4" providerId="LiveId" clId="{1EAA6ACB-1646-4EF4-95C9-0BCB1B42EA46}" dt="2020-02-03T23:57:27.312" v="4075"/>
          <ac:spMkLst>
            <pc:docMk/>
            <pc:sldMk cId="1515220473" sldId="287"/>
            <ac:spMk id="3" creationId="{2476C5AA-82F9-44B2-B4B9-2809E5161823}"/>
          </ac:spMkLst>
        </pc:spChg>
        <pc:spChg chg="add mod">
          <ac:chgData name="Youssef Fawzy" userId="f8beafc45e52e2b4" providerId="LiveId" clId="{1EAA6ACB-1646-4EF4-95C9-0BCB1B42EA46}" dt="2020-02-09T01:25:22.583" v="8115"/>
          <ac:spMkLst>
            <pc:docMk/>
            <pc:sldMk cId="1515220473" sldId="287"/>
            <ac:spMk id="4" creationId="{B782FE2C-B346-446B-B676-00DC16DE0617}"/>
          </ac:spMkLst>
        </pc:spChg>
        <pc:spChg chg="add del mod">
          <ac:chgData name="Youssef Fawzy" userId="f8beafc45e52e2b4" providerId="LiveId" clId="{1EAA6ACB-1646-4EF4-95C9-0BCB1B42EA46}" dt="2020-02-09T01:25:31.185" v="8120"/>
          <ac:spMkLst>
            <pc:docMk/>
            <pc:sldMk cId="1515220473" sldId="287"/>
            <ac:spMk id="5" creationId="{5CC8D265-81BF-47C1-8A7D-3D06F1F7AC9D}"/>
          </ac:spMkLst>
        </pc:spChg>
      </pc:sldChg>
      <pc:sldChg chg="addSp delSp modSp add del mod setBg setClrOvrMap delDesignElem">
        <pc:chgData name="Youssef Fawzy" userId="f8beafc45e52e2b4" providerId="LiveId" clId="{1EAA6ACB-1646-4EF4-95C9-0BCB1B42EA46}" dt="2020-02-08T23:19:31.193" v="4759" actId="2696"/>
        <pc:sldMkLst>
          <pc:docMk/>
          <pc:sldMk cId="452155967" sldId="288"/>
        </pc:sldMkLst>
        <pc:spChg chg="mod">
          <ac:chgData name="Youssef Fawzy" userId="f8beafc45e52e2b4" providerId="LiveId" clId="{1EAA6ACB-1646-4EF4-95C9-0BCB1B42EA46}" dt="2020-02-08T23:18:54.996" v="4745"/>
          <ac:spMkLst>
            <pc:docMk/>
            <pc:sldMk cId="452155967" sldId="288"/>
            <ac:spMk id="2" creationId="{20618378-631A-4B8B-8812-9C3244C30BBF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8" creationId="{3741B58E-3B65-4A01-A276-975AB2CF8A08}"/>
          </ac:spMkLst>
        </pc:spChg>
        <pc:spChg chg="add del">
          <ac:chgData name="Youssef Fawzy" userId="f8beafc45e52e2b4" providerId="LiveId" clId="{1EAA6ACB-1646-4EF4-95C9-0BCB1B42EA46}" dt="2020-02-08T17:20:54.099" v="4592" actId="26606"/>
          <ac:spMkLst>
            <pc:docMk/>
            <pc:sldMk cId="452155967" sldId="288"/>
            <ac:spMk id="14" creationId="{7AAC67C3-831B-4AB1-A259-DFB839CAFAFC}"/>
          </ac:spMkLst>
        </pc:spChg>
        <pc:spChg chg="mod">
          <ac:chgData name="Youssef Fawzy" userId="f8beafc45e52e2b4" providerId="LiveId" clId="{1EAA6ACB-1646-4EF4-95C9-0BCB1B42EA46}" dt="2020-02-08T23:19:10.016" v="4755"/>
          <ac:spMkLst>
            <pc:docMk/>
            <pc:sldMk cId="452155967" sldId="288"/>
            <ac:spMk id="15" creationId="{F7B64D9A-65C9-4FDB-9D93-CAF75FF081F5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0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0:52.611" v="4589" actId="26606"/>
          <ac:spMkLst>
            <pc:docMk/>
            <pc:sldMk cId="452155967" sldId="288"/>
            <ac:spMk id="24" creationId="{A14E4FB9-9BBF-47B3-A09F-01A3868E961D}"/>
          </ac:spMkLst>
        </pc:spChg>
        <pc:spChg chg="add del">
          <ac:chgData name="Youssef Fawzy" userId="f8beafc45e52e2b4" providerId="LiveId" clId="{1EAA6ACB-1646-4EF4-95C9-0BCB1B42EA46}" dt="2020-02-08T17:20:54.076" v="4591" actId="26606"/>
          <ac:spMkLst>
            <pc:docMk/>
            <pc:sldMk cId="452155967" sldId="288"/>
            <ac:spMk id="26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29" creationId="{F5FE1B2C-7BC1-4AE2-9A50-2A4A70A9D6A1}"/>
          </ac:spMkLst>
        </pc:spChg>
        <pc:spChg chg="add del">
          <ac:chgData name="Youssef Fawzy" userId="f8beafc45e52e2b4" providerId="LiveId" clId="{1EAA6ACB-1646-4EF4-95C9-0BCB1B42EA46}" dt="2020-02-08T17:22:44.363" v="4642" actId="26606"/>
          <ac:spMkLst>
            <pc:docMk/>
            <pc:sldMk cId="452155967" sldId="288"/>
            <ac:spMk id="30" creationId="{97E8244A-2C81-4C0E-A929-3EC8EFF35564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37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38" creationId="{13BCCAE5-A35B-4B66-A4A7-E23C34A403A4}"/>
          </ac:spMkLst>
        </pc:spChg>
        <pc:spChg chg="add del">
          <ac:chgData name="Youssef Fawzy" userId="f8beafc45e52e2b4" providerId="LiveId" clId="{1EAA6ACB-1646-4EF4-95C9-0BCB1B42EA46}" dt="2020-02-08T17:23:58.826" v="4654"/>
          <ac:spMkLst>
            <pc:docMk/>
            <pc:sldMk cId="452155967" sldId="288"/>
            <ac:spMk id="42" creationId="{9E4CE3CF-6887-4947-8090-EC10F183F2EA}"/>
          </ac:spMkLst>
        </pc:spChg>
        <pc:spChg chg="add">
          <ac:chgData name="Youssef Fawzy" userId="f8beafc45e52e2b4" providerId="LiveId" clId="{1EAA6ACB-1646-4EF4-95C9-0BCB1B42EA46}" dt="2020-02-08T17:24:03.793" v="4655" actId="26606"/>
          <ac:spMkLst>
            <pc:docMk/>
            <pc:sldMk cId="452155967" sldId="288"/>
            <ac:spMk id="44" creationId="{9E4CE3CF-6887-4947-8090-EC10F183F2EA}"/>
          </ac:spMkLst>
        </pc:spChg>
        <pc:picChg chg="add mod">
          <ac:chgData name="Youssef Fawzy" userId="f8beafc45e52e2b4" providerId="LiveId" clId="{1EAA6ACB-1646-4EF4-95C9-0BCB1B42EA46}" dt="2020-02-08T17:24:03.793" v="4655" actId="26606"/>
          <ac:picMkLst>
            <pc:docMk/>
            <pc:sldMk cId="452155967" sldId="288"/>
            <ac:picMk id="35" creationId="{FA367079-B1F2-4DC0-B918-EEAB1795F313}"/>
          </ac:picMkLst>
        </pc:picChg>
        <pc:cxnChg chg="add del">
          <ac:chgData name="Youssef Fawzy" userId="f8beafc45e52e2b4" providerId="LiveId" clId="{1EAA6ACB-1646-4EF4-95C9-0BCB1B42EA46}" dt="2020-02-08T17:20:52.611" v="4589" actId="26606"/>
          <ac:cxnSpMkLst>
            <pc:docMk/>
            <pc:sldMk cId="452155967" sldId="288"/>
            <ac:cxnSpMk id="22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0:54.076" v="4591" actId="26606"/>
          <ac:cxnSpMkLst>
            <pc:docMk/>
            <pc:sldMk cId="452155967" sldId="288"/>
            <ac:cxnSpMk id="27" creationId="{9F09C252-16FE-4557-AD6D-BB5CA773496C}"/>
          </ac:cxnSpMkLst>
        </pc:cxnChg>
        <pc:cxnChg chg="add del">
          <ac:chgData name="Youssef Fawzy" userId="f8beafc45e52e2b4" providerId="LiveId" clId="{1EAA6ACB-1646-4EF4-95C9-0BCB1B42EA46}" dt="2020-02-08T17:22:44.363" v="4642" actId="26606"/>
          <ac:cxnSpMkLst>
            <pc:docMk/>
            <pc:sldMk cId="452155967" sldId="288"/>
            <ac:cxnSpMk id="31" creationId="{02CC3441-26B3-4381-B3DF-8AE3C288BC0D}"/>
          </ac:cxnSpMkLst>
        </pc:cxnChg>
        <pc:cxnChg chg="add">
          <ac:chgData name="Youssef Fawzy" userId="f8beafc45e52e2b4" providerId="LiveId" clId="{1EAA6ACB-1646-4EF4-95C9-0BCB1B42EA46}" dt="2020-02-08T17:24:03.793" v="4655" actId="26606"/>
          <ac:cxnSpMkLst>
            <pc:docMk/>
            <pc:sldMk cId="452155967" sldId="288"/>
            <ac:cxnSpMk id="39" creationId="{6987BDFB-DE64-4B56-B44F-45FAE19FA94E}"/>
          </ac:cxnSpMkLst>
        </pc:cxnChg>
        <pc:cxnChg chg="add del">
          <ac:chgData name="Youssef Fawzy" userId="f8beafc45e52e2b4" providerId="LiveId" clId="{1EAA6ACB-1646-4EF4-95C9-0BCB1B42EA46}" dt="2020-02-08T17:23:58.826" v="4654"/>
          <ac:cxnSpMkLst>
            <pc:docMk/>
            <pc:sldMk cId="452155967" sldId="288"/>
            <ac:cxnSpMk id="40" creationId="{6987BDFB-DE64-4B56-B44F-45FAE19FA94E}"/>
          </ac:cxnSpMkLst>
        </pc:cxnChg>
      </pc:sldChg>
      <pc:sldChg chg="modSp add del">
        <pc:chgData name="Youssef Fawzy" userId="f8beafc45e52e2b4" providerId="LiveId" clId="{1EAA6ACB-1646-4EF4-95C9-0BCB1B42EA46}" dt="2020-02-08T17:21:38.304" v="4613" actId="2696"/>
        <pc:sldMkLst>
          <pc:docMk/>
          <pc:sldMk cId="94049417" sldId="289"/>
        </pc:sldMkLst>
        <pc:spChg chg="mod">
          <ac:chgData name="Youssef Fawzy" userId="f8beafc45e52e2b4" providerId="LiveId" clId="{1EAA6ACB-1646-4EF4-95C9-0BCB1B42EA46}" dt="2020-02-08T17:21:27.694" v="4612" actId="20577"/>
          <ac:spMkLst>
            <pc:docMk/>
            <pc:sldMk cId="94049417" sldId="289"/>
            <ac:spMk id="3" creationId="{1417CD02-53C8-4875-98A3-C02EE0A333BE}"/>
          </ac:spMkLst>
        </pc:spChg>
      </pc:sldChg>
      <pc:sldChg chg="addSp delSp modSp add del">
        <pc:chgData name="Youssef Fawzy" userId="f8beafc45e52e2b4" providerId="LiveId" clId="{1EAA6ACB-1646-4EF4-95C9-0BCB1B42EA46}" dt="2020-02-08T17:22:17.428" v="4641" actId="2696"/>
        <pc:sldMkLst>
          <pc:docMk/>
          <pc:sldMk cId="1789250961" sldId="289"/>
        </pc:sldMkLst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2" creationId="{66CBB854-929D-4C95-80D8-9549FF358914}"/>
          </ac:spMkLst>
        </pc:spChg>
        <pc:spChg chg="del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3" creationId="{7DF3C460-CDEC-4893-8246-FABB0F64320F}"/>
          </ac:spMkLst>
        </pc:spChg>
        <pc:spChg chg="add mod">
          <ac:chgData name="Youssef Fawzy" userId="f8beafc45e52e2b4" providerId="LiveId" clId="{1EAA6ACB-1646-4EF4-95C9-0BCB1B42EA46}" dt="2020-02-08T17:22:08.182" v="4640" actId="20577"/>
          <ac:spMkLst>
            <pc:docMk/>
            <pc:sldMk cId="1789250961" sldId="289"/>
            <ac:spMk id="4" creationId="{4A6808A8-AE6C-44D0-AE67-E032A335A607}"/>
          </ac:spMkLst>
        </pc:spChg>
        <pc:spChg chg="add mod">
          <ac:chgData name="Youssef Fawzy" userId="f8beafc45e52e2b4" providerId="LiveId" clId="{1EAA6ACB-1646-4EF4-95C9-0BCB1B42EA46}" dt="2020-02-08T17:21:52.823" v="4615"/>
          <ac:spMkLst>
            <pc:docMk/>
            <pc:sldMk cId="1789250961" sldId="289"/>
            <ac:spMk id="5" creationId="{8C957AC0-1D21-4BBD-ADD4-B209B0F058A3}"/>
          </ac:spMkLst>
        </pc:spChg>
      </pc:sldChg>
      <pc:sldChg chg="modSp add del">
        <pc:chgData name="Youssef Fawzy" userId="f8beafc45e52e2b4" providerId="LiveId" clId="{1EAA6ACB-1646-4EF4-95C9-0BCB1B42EA46}" dt="2020-02-08T23:37:42.525" v="5134" actId="2696"/>
        <pc:sldMkLst>
          <pc:docMk/>
          <pc:sldMk cId="1824790337" sldId="289"/>
        </pc:sldMkLst>
        <pc:spChg chg="mod">
          <ac:chgData name="Youssef Fawzy" userId="f8beafc45e52e2b4" providerId="LiveId" clId="{1EAA6ACB-1646-4EF4-95C9-0BCB1B42EA46}" dt="2020-02-08T17:24:27.627" v="4669" actId="20577"/>
          <ac:spMkLst>
            <pc:docMk/>
            <pc:sldMk cId="1824790337" sldId="289"/>
            <ac:spMk id="2" creationId="{8DC5EFB7-C565-4BF9-929F-9A91676DEB6B}"/>
          </ac:spMkLst>
        </pc:spChg>
      </pc:sldChg>
      <pc:sldChg chg="addSp delSp modSp add del">
        <pc:chgData name="Youssef Fawzy" userId="f8beafc45e52e2b4" providerId="LiveId" clId="{1EAA6ACB-1646-4EF4-95C9-0BCB1B42EA46}" dt="2020-02-08T17:23:35.173" v="4652" actId="2696"/>
        <pc:sldMkLst>
          <pc:docMk/>
          <pc:sldMk cId="1858933074" sldId="289"/>
        </pc:sldMkLst>
        <pc:spChg chg="mod">
          <ac:chgData name="Youssef Fawzy" userId="f8beafc45e52e2b4" providerId="LiveId" clId="{1EAA6ACB-1646-4EF4-95C9-0BCB1B42EA46}" dt="2020-02-08T17:22:56.086" v="4649" actId="20577"/>
          <ac:spMkLst>
            <pc:docMk/>
            <pc:sldMk cId="1858933074" sldId="289"/>
            <ac:spMk id="2" creationId="{E6EF6D2D-6C0C-4B18-BB38-37D931A9B316}"/>
          </ac:spMkLst>
        </pc:spChg>
        <pc:spChg chg="del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3" creationId="{A23AB75A-69EA-4B80-AA27-906C1F635A9D}"/>
          </ac:spMkLst>
        </pc:spChg>
        <pc:spChg chg="add del mod">
          <ac:chgData name="Youssef Fawzy" userId="f8beafc45e52e2b4" providerId="LiveId" clId="{1EAA6ACB-1646-4EF4-95C9-0BCB1B42EA46}" dt="2020-02-08T17:23:10.697" v="4650"/>
          <ac:spMkLst>
            <pc:docMk/>
            <pc:sldMk cId="1858933074" sldId="289"/>
            <ac:spMk id="4" creationId="{CEF61D7D-6A97-4101-AACD-A37CA7A9063E}"/>
          </ac:spMkLst>
        </pc:spChg>
        <pc:spChg chg="add del mod">
          <ac:chgData name="Youssef Fawzy" userId="f8beafc45e52e2b4" providerId="LiveId" clId="{1EAA6ACB-1646-4EF4-95C9-0BCB1B42EA46}" dt="2020-02-08T17:23:20.247" v="4651"/>
          <ac:spMkLst>
            <pc:docMk/>
            <pc:sldMk cId="1858933074" sldId="289"/>
            <ac:spMk id="5" creationId="{CBC85AE8-66F5-426E-AD9A-C788499C860D}"/>
          </ac:spMkLst>
        </pc:spChg>
      </pc:sldChg>
      <pc:sldChg chg="modSp add del">
        <pc:chgData name="Youssef Fawzy" userId="f8beafc45e52e2b4" providerId="LiveId" clId="{1EAA6ACB-1646-4EF4-95C9-0BCB1B42EA46}" dt="2020-02-08T17:21:22.468" v="4604" actId="2696"/>
        <pc:sldMkLst>
          <pc:docMk/>
          <pc:sldMk cId="2834793623" sldId="289"/>
        </pc:sldMkLst>
        <pc:spChg chg="mod">
          <ac:chgData name="Youssef Fawzy" userId="f8beafc45e52e2b4" providerId="LiveId" clId="{1EAA6ACB-1646-4EF4-95C9-0BCB1B42EA46}" dt="2020-02-08T17:21:12.973" v="4603" actId="20577"/>
          <ac:spMkLst>
            <pc:docMk/>
            <pc:sldMk cId="2834793623" sldId="289"/>
            <ac:spMk id="2" creationId="{CB437B17-045C-47DB-B3CD-36E1A4454F22}"/>
          </ac:spMkLst>
        </pc:spChg>
      </pc:sldChg>
      <pc:sldChg chg="modSp add del">
        <pc:chgData name="Youssef Fawzy" userId="f8beafc45e52e2b4" providerId="LiveId" clId="{1EAA6ACB-1646-4EF4-95C9-0BCB1B42EA46}" dt="2020-02-08T17:25:48.556" v="4690" actId="2696"/>
        <pc:sldMkLst>
          <pc:docMk/>
          <pc:sldMk cId="879837175" sldId="290"/>
        </pc:sldMkLst>
        <pc:spChg chg="mod">
          <ac:chgData name="Youssef Fawzy" userId="f8beafc45e52e2b4" providerId="LiveId" clId="{1EAA6ACB-1646-4EF4-95C9-0BCB1B42EA46}" dt="2020-02-08T17:25:36.300" v="4689" actId="20577"/>
          <ac:spMkLst>
            <pc:docMk/>
            <pc:sldMk cId="879837175" sldId="290"/>
            <ac:spMk id="2" creationId="{9FC61DDA-99A2-48F7-A0A9-17AC3B1F9FD5}"/>
          </ac:spMkLst>
        </pc:spChg>
      </pc:sldChg>
      <pc:sldChg chg="addSp delSp modSp add del mod setBg setClrOvrMap">
        <pc:chgData name="Youssef Fawzy" userId="f8beafc45e52e2b4" providerId="LiveId" clId="{1EAA6ACB-1646-4EF4-95C9-0BCB1B42EA46}" dt="2020-02-08T23:19:39.140" v="4760" actId="2696"/>
        <pc:sldMkLst>
          <pc:docMk/>
          <pc:sldMk cId="1792540227" sldId="290"/>
        </pc:sldMkLst>
        <pc:spChg chg="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2" creationId="{56DEA92D-A9CB-4870-89A3-D53947100C9E}"/>
          </ac:spMkLst>
        </pc:spChg>
        <pc:spChg chg="add del mod">
          <ac:chgData name="Youssef Fawzy" userId="f8beafc45e52e2b4" providerId="LiveId" clId="{1EAA6ACB-1646-4EF4-95C9-0BCB1B42EA46}" dt="2020-02-08T23:09:02.847" v="4710" actId="26606"/>
          <ac:spMkLst>
            <pc:docMk/>
            <pc:sldMk cId="1792540227" sldId="290"/>
            <ac:spMk id="3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7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8:42.699" v="4699" actId="26606"/>
          <ac:spMkLst>
            <pc:docMk/>
            <pc:sldMk cId="1792540227" sldId="290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4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44.811" v="4701" actId="26606"/>
          <ac:spMkLst>
            <pc:docMk/>
            <pc:sldMk cId="1792540227" sldId="290"/>
            <ac:spMk id="15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18" creationId="{C8DD82D3-D002-45B0-B16A-82B3DA4EFDDB}"/>
          </ac:spMkLst>
        </pc:spChg>
        <pc:spChg chg="add del">
          <ac:chgData name="Youssef Fawzy" userId="f8beafc45e52e2b4" providerId="LiveId" clId="{1EAA6ACB-1646-4EF4-95C9-0BCB1B42EA46}" dt="2020-02-08T23:08:47.684" v="4703" actId="26606"/>
          <ac:spMkLst>
            <pc:docMk/>
            <pc:sldMk cId="1792540227" sldId="290"/>
            <ac:spMk id="20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2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8:53.242" v="4705" actId="26606"/>
          <ac:spMkLst>
            <pc:docMk/>
            <pc:sldMk cId="1792540227" sldId="290"/>
            <ac:spMk id="23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6" creationId="{EE1530B0-6F96-46C0-8B3E-3215CB756BE4}"/>
          </ac:spMkLst>
        </pc:spChg>
        <pc:spChg chg="add del">
          <ac:chgData name="Youssef Fawzy" userId="f8beafc45e52e2b4" providerId="LiveId" clId="{1EAA6ACB-1646-4EF4-95C9-0BCB1B42EA46}" dt="2020-02-08T23:09:01.131" v="4707" actId="26606"/>
          <ac:spMkLst>
            <pc:docMk/>
            <pc:sldMk cId="1792540227" sldId="290"/>
            <ac:spMk id="27" creationId="{754910CF-1B56-45D3-960A-E89F7B3B9131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0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1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2" creationId="{CA84D90F-C7EF-4EE8-8C2E-18B670DB084F}"/>
          </ac:spMkLst>
        </pc:spChg>
        <pc:spChg chg="add del">
          <ac:chgData name="Youssef Fawzy" userId="f8beafc45e52e2b4" providerId="LiveId" clId="{1EAA6ACB-1646-4EF4-95C9-0BCB1B42EA46}" dt="2020-02-08T23:09:02.804" v="4709" actId="26606"/>
          <ac:spMkLst>
            <pc:docMk/>
            <pc:sldMk cId="1792540227" sldId="290"/>
            <ac:spMk id="33" creationId="{BFC00AF9-481B-4575-A3F3-2BAB2CB5F235}"/>
          </ac:spMkLst>
        </pc:spChg>
        <pc:graphicFrameChg chg="add del">
          <ac:chgData name="Youssef Fawzy" userId="f8beafc45e52e2b4" providerId="LiveId" clId="{1EAA6ACB-1646-4EF4-95C9-0BCB1B42EA46}" dt="2020-02-08T23:08:40.337" v="4697" actId="26606"/>
          <ac:graphicFrameMkLst>
            <pc:docMk/>
            <pc:sldMk cId="1792540227" sldId="290"/>
            <ac:graphicFrameMk id="5" creationId="{88A809DB-0379-439B-9FAD-FBCC65D2A592}"/>
          </ac:graphicFrameMkLst>
        </pc:graphicFrameChg>
        <pc:graphicFrameChg chg="add del">
          <ac:chgData name="Youssef Fawzy" userId="f8beafc45e52e2b4" providerId="LiveId" clId="{1EAA6ACB-1646-4EF4-95C9-0BCB1B42EA46}" dt="2020-02-08T23:08:44.811" v="4701" actId="26606"/>
          <ac:graphicFrameMkLst>
            <pc:docMk/>
            <pc:sldMk cId="1792540227" sldId="290"/>
            <ac:graphicFrameMk id="16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8:53.242" v="4705" actId="26606"/>
          <ac:graphicFrameMkLst>
            <pc:docMk/>
            <pc:sldMk cId="1792540227" sldId="290"/>
            <ac:graphicFrameMk id="24" creationId="{DB48F201-CC1D-4D68-A813-5F3EE61F2D36}"/>
          </ac:graphicFrameMkLst>
        </pc:graphicFrameChg>
        <pc:graphicFrameChg chg="add del">
          <ac:chgData name="Youssef Fawzy" userId="f8beafc45e52e2b4" providerId="LiveId" clId="{1EAA6ACB-1646-4EF4-95C9-0BCB1B42EA46}" dt="2020-02-08T23:09:01.131" v="4707" actId="26606"/>
          <ac:graphicFrameMkLst>
            <pc:docMk/>
            <pc:sldMk cId="1792540227" sldId="290"/>
            <ac:graphicFrameMk id="28" creationId="{10FCC658-EEB9-458F-A3B8-E7F26367D1E8}"/>
          </ac:graphicFrameMkLst>
        </pc:graphicFrameChg>
        <pc:graphicFrameChg chg="add">
          <ac:chgData name="Youssef Fawzy" userId="f8beafc45e52e2b4" providerId="LiveId" clId="{1EAA6ACB-1646-4EF4-95C9-0BCB1B42EA46}" dt="2020-02-08T23:09:02.847" v="4710" actId="26606"/>
          <ac:graphicFrameMkLst>
            <pc:docMk/>
            <pc:sldMk cId="1792540227" sldId="290"/>
            <ac:graphicFrameMk id="35" creationId="{88A809DB-0379-439B-9FAD-FBCC65D2A592}"/>
          </ac:graphicFrameMkLst>
        </pc:graphicFrameChg>
        <pc:cxnChg chg="add del">
          <ac:chgData name="Youssef Fawzy" userId="f8beafc45e52e2b4" providerId="LiveId" clId="{1EAA6ACB-1646-4EF4-95C9-0BCB1B42EA46}" dt="2020-02-08T23:08:47.684" v="4703" actId="26606"/>
          <ac:cxnSpMkLst>
            <pc:docMk/>
            <pc:sldMk cId="1792540227" sldId="290"/>
            <ac:cxnSpMk id="19" creationId="{9F09C252-16FE-4557-AD6D-BB5CA773496C}"/>
          </ac:cxnSpMkLst>
        </pc:cxnChg>
      </pc:sldChg>
      <pc:sldChg chg="delSp modSp add del">
        <pc:chgData name="Youssef Fawzy" userId="f8beafc45e52e2b4" providerId="LiveId" clId="{1EAA6ACB-1646-4EF4-95C9-0BCB1B42EA46}" dt="2020-02-08T17:25:12.994" v="4680" actId="2696"/>
        <pc:sldMkLst>
          <pc:docMk/>
          <pc:sldMk cId="3969381707" sldId="290"/>
        </pc:sldMkLst>
        <pc:spChg chg="mod">
          <ac:chgData name="Youssef Fawzy" userId="f8beafc45e52e2b4" providerId="LiveId" clId="{1EAA6ACB-1646-4EF4-95C9-0BCB1B42EA46}" dt="2020-02-08T17:24:47.982" v="4678" actId="20577"/>
          <ac:spMkLst>
            <pc:docMk/>
            <pc:sldMk cId="3969381707" sldId="290"/>
            <ac:spMk id="2" creationId="{9790D2D2-EF38-4D47-BEBE-7A784DF36022}"/>
          </ac:spMkLst>
        </pc:spChg>
        <pc:spChg chg="del">
          <ac:chgData name="Youssef Fawzy" userId="f8beafc45e52e2b4" providerId="LiveId" clId="{1EAA6ACB-1646-4EF4-95C9-0BCB1B42EA46}" dt="2020-02-08T17:25:02.044" v="4679"/>
          <ac:spMkLst>
            <pc:docMk/>
            <pc:sldMk cId="3969381707" sldId="290"/>
            <ac:spMk id="3" creationId="{90670F52-A47C-45FF-BB17-81F266A7B493}"/>
          </ac:spMkLst>
        </pc:spChg>
      </pc:sldChg>
      <pc:sldChg chg="modSp add del">
        <pc:chgData name="Youssef Fawzy" userId="f8beafc45e52e2b4" providerId="LiveId" clId="{1EAA6ACB-1646-4EF4-95C9-0BCB1B42EA46}" dt="2020-02-08T23:12:11.009" v="4731" actId="2696"/>
        <pc:sldMkLst>
          <pc:docMk/>
          <pc:sldMk cId="303835547" sldId="291"/>
        </pc:sldMkLst>
        <pc:spChg chg="mod">
          <ac:chgData name="Youssef Fawzy" userId="f8beafc45e52e2b4" providerId="LiveId" clId="{1EAA6ACB-1646-4EF4-95C9-0BCB1B42EA46}" dt="2020-02-08T23:09:46.707" v="4724" actId="20577"/>
          <ac:spMkLst>
            <pc:docMk/>
            <pc:sldMk cId="303835547" sldId="291"/>
            <ac:spMk id="2" creationId="{D9401B1B-B805-4845-977C-3592B73CB1F4}"/>
          </ac:spMkLst>
        </pc:spChg>
        <pc:spChg chg="mod">
          <ac:chgData name="Youssef Fawzy" userId="f8beafc45e52e2b4" providerId="LiveId" clId="{1EAA6ACB-1646-4EF4-95C9-0BCB1B42EA46}" dt="2020-02-08T23:10:03.435" v="4730" actId="20577"/>
          <ac:spMkLst>
            <pc:docMk/>
            <pc:sldMk cId="303835547" sldId="291"/>
            <ac:spMk id="3" creationId="{1DBC6877-D562-4B9C-91B6-7A89EC1745DC}"/>
          </ac:spMkLst>
        </pc:spChg>
      </pc:sldChg>
      <pc:sldChg chg="modSp add mod setBg">
        <pc:chgData name="Youssef Fawzy" userId="f8beafc45e52e2b4" providerId="LiveId" clId="{1EAA6ACB-1646-4EF4-95C9-0BCB1B42EA46}" dt="2020-02-22T20:13:15.333" v="19381" actId="20577"/>
        <pc:sldMkLst>
          <pc:docMk/>
          <pc:sldMk cId="1028721662" sldId="291"/>
        </pc:sldMkLst>
        <pc:spChg chg="mod">
          <ac:chgData name="Youssef Fawzy" userId="f8beafc45e52e2b4" providerId="LiveId" clId="{1EAA6ACB-1646-4EF4-95C9-0BCB1B42EA46}" dt="2020-02-08T23:19:05.918" v="4753" actId="20577"/>
          <ac:spMkLst>
            <pc:docMk/>
            <pc:sldMk cId="1028721662" sldId="291"/>
            <ac:spMk id="2" creationId="{1298070F-9756-4A4E-A797-C9EA0803DE6B}"/>
          </ac:spMkLst>
        </pc:spChg>
        <pc:spChg chg="mod">
          <ac:chgData name="Youssef Fawzy" userId="f8beafc45e52e2b4" providerId="LiveId" clId="{1EAA6ACB-1646-4EF4-95C9-0BCB1B42EA46}" dt="2020-02-22T20:13:15.333" v="19381" actId="20577"/>
          <ac:spMkLst>
            <pc:docMk/>
            <pc:sldMk cId="1028721662" sldId="291"/>
            <ac:spMk id="3" creationId="{114C29B6-8822-4863-9FFC-80FAC2BF3F8E}"/>
          </ac:spMkLst>
        </pc:spChg>
      </pc:sldChg>
      <pc:sldChg chg="modSp add del">
        <pc:chgData name="Youssef Fawzy" userId="f8beafc45e52e2b4" providerId="LiveId" clId="{1EAA6ACB-1646-4EF4-95C9-0BCB1B42EA46}" dt="2020-02-08T23:09:40.843" v="4717" actId="2696"/>
        <pc:sldMkLst>
          <pc:docMk/>
          <pc:sldMk cId="3311916599" sldId="291"/>
        </pc:sldMkLst>
        <pc:spChg chg="mod">
          <ac:chgData name="Youssef Fawzy" userId="f8beafc45e52e2b4" providerId="LiveId" clId="{1EAA6ACB-1646-4EF4-95C9-0BCB1B42EA46}" dt="2020-02-08T23:09:32.108" v="4716" actId="20577"/>
          <ac:spMkLst>
            <pc:docMk/>
            <pc:sldMk cId="3311916599" sldId="291"/>
            <ac:spMk id="2" creationId="{20453512-02B6-412F-97F3-CD125DD25AED}"/>
          </ac:spMkLst>
        </pc:spChg>
      </pc:sldChg>
      <pc:sldChg chg="addSp delSp modSp add mod setBg">
        <pc:chgData name="Youssef Fawzy" userId="f8beafc45e52e2b4" providerId="LiveId" clId="{1EAA6ACB-1646-4EF4-95C9-0BCB1B42EA46}" dt="2020-02-22T19:39:38.825" v="18693"/>
        <pc:sldMkLst>
          <pc:docMk/>
          <pc:sldMk cId="3243826963" sldId="292"/>
        </pc:sldMkLst>
        <pc:spChg chg="add mod">
          <ac:chgData name="Youssef Fawzy" userId="f8beafc45e52e2b4" providerId="LiveId" clId="{1EAA6ACB-1646-4EF4-95C9-0BCB1B42EA46}" dt="2020-02-22T19:38:39.750" v="18679" actId="1076"/>
          <ac:spMkLst>
            <pc:docMk/>
            <pc:sldMk cId="3243826963" sldId="292"/>
            <ac:spMk id="3" creationId="{7A048A6F-62F5-4F91-8B24-0F77C3C333B0}"/>
          </ac:spMkLst>
        </pc:spChg>
        <pc:spChg chg="add mod">
          <ac:chgData name="Youssef Fawzy" userId="f8beafc45e52e2b4" providerId="LiveId" clId="{1EAA6ACB-1646-4EF4-95C9-0BCB1B42EA46}" dt="2020-02-22T19:39:30.542" v="18690" actId="1076"/>
          <ac:spMkLst>
            <pc:docMk/>
            <pc:sldMk cId="3243826963" sldId="292"/>
            <ac:spMk id="4" creationId="{BA0004A0-2372-4ACF-8F65-F7179C5AB331}"/>
          </ac:spMkLst>
        </pc:spChg>
        <pc:spChg chg="add mod">
          <ac:chgData name="Youssef Fawzy" userId="f8beafc45e52e2b4" providerId="LiveId" clId="{1EAA6ACB-1646-4EF4-95C9-0BCB1B42EA46}" dt="2020-02-22T19:39:20.038" v="18687" actId="1076"/>
          <ac:spMkLst>
            <pc:docMk/>
            <pc:sldMk cId="3243826963" sldId="292"/>
            <ac:spMk id="5" creationId="{46F40806-BC2F-4827-A5C1-4CA306D5899E}"/>
          </ac:spMkLst>
        </pc:spChg>
        <pc:graphicFrameChg chg="add del mod">
          <ac:chgData name="Youssef Fawzy" userId="f8beafc45e52e2b4" providerId="LiveId" clId="{1EAA6ACB-1646-4EF4-95C9-0BCB1B42EA46}" dt="2020-02-22T19:39:38.825" v="18693"/>
          <ac:graphicFrameMkLst>
            <pc:docMk/>
            <pc:sldMk cId="3243826963" sldId="292"/>
            <ac:graphicFrameMk id="2" creationId="{93B9B5C5-36F1-4F20-9138-1A3DD822BA9A}"/>
          </ac:graphicFrameMkLst>
        </pc:graphicFrameChg>
      </pc:sldChg>
      <pc:sldChg chg="addSp delSp modSp add mod setBg setClrOvrMap">
        <pc:chgData name="Youssef Fawzy" userId="f8beafc45e52e2b4" providerId="LiveId" clId="{1EAA6ACB-1646-4EF4-95C9-0BCB1B42EA46}" dt="2020-02-22T20:15:17.006" v="19459" actId="20577"/>
        <pc:sldMkLst>
          <pc:docMk/>
          <pc:sldMk cId="2205083103" sldId="293"/>
        </pc:sldMkLst>
        <pc:spChg chg="mod ord">
          <ac:chgData name="Youssef Fawzy" userId="f8beafc45e52e2b4" providerId="LiveId" clId="{1EAA6ACB-1646-4EF4-95C9-0BCB1B42EA46}" dt="2020-02-09T00:24:20.809" v="6746" actId="14100"/>
          <ac:spMkLst>
            <pc:docMk/>
            <pc:sldMk cId="2205083103" sldId="293"/>
            <ac:spMk id="2" creationId="{5AE4C186-900E-4D87-8756-429910376D38}"/>
          </ac:spMkLst>
        </pc:spChg>
        <pc:spChg chg="del mod">
          <ac:chgData name="Youssef Fawzy" userId="f8beafc45e52e2b4" providerId="LiveId" clId="{1EAA6ACB-1646-4EF4-95C9-0BCB1B42EA46}" dt="2020-02-08T23:56:42.850" v="5586" actId="931"/>
          <ac:spMkLst>
            <pc:docMk/>
            <pc:sldMk cId="2205083103" sldId="293"/>
            <ac:spMk id="3" creationId="{15474489-3BD7-49D7-AA23-1DB48AEB4FA7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39:57.734" v="5239" actId="26606"/>
          <ac:spMkLst>
            <pc:docMk/>
            <pc:sldMk cId="2205083103" sldId="293"/>
            <ac:spMk id="12" creationId="{BFC00AF9-481B-4575-A3F3-2BAB2CB5F235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4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8T23:57:05.208" v="5603" actId="26606"/>
          <ac:spMkLst>
            <pc:docMk/>
            <pc:sldMk cId="2205083103" sldId="293"/>
            <ac:spMk id="15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0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21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6:57.518" v="5596" actId="26606"/>
          <ac:spMkLst>
            <pc:docMk/>
            <pc:sldMk cId="2205083103" sldId="293"/>
            <ac:spMk id="23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7" creationId="{7A3E0404-86A9-40FA-8DB8-302414EE2D9E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28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8T23:57:01.767" v="5598" actId="26606"/>
          <ac:spMkLst>
            <pc:docMk/>
            <pc:sldMk cId="2205083103" sldId="293"/>
            <ac:spMk id="30" creationId="{0A70FE4F-CB73-4D9C-82DF-A60DD6298365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3" creationId="{C29A556F-7A49-46B7-A1C2-C0280C89582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4" creationId="{548B4202-DCD5-4F8C-B481-743A989A9DFF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5" creationId="{8EE702CF-91CE-4661-ACBF-3C8160D1B433}"/>
          </ac:spMkLst>
        </pc:spChg>
        <pc:spChg chg="add del">
          <ac:chgData name="Youssef Fawzy" userId="f8beafc45e52e2b4" providerId="LiveId" clId="{1EAA6ACB-1646-4EF4-95C9-0BCB1B42EA46}" dt="2020-02-08T23:57:03.304" v="5600" actId="26606"/>
          <ac:spMkLst>
            <pc:docMk/>
            <pc:sldMk cId="2205083103" sldId="293"/>
            <ac:spMk id="36" creationId="{C22DE4C3-F301-467F-AA92-57A8FB1523E0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3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0" creationId="{864368D9-CFA5-4FA5-9827-E85ABB06AE0A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1" creationId="{E8350641-A3AB-4935-B5AC-0EFDA33CC586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2" creationId="{7BB160A6-D066-4784-8F8D-82317C56CA87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3" creationId="{608DCF33-68FE-41F6-8FE6-5D78CD672FEC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4" creationId="{9A138FA2-E3B7-4628-A42E-E12124B2CC4B}"/>
          </ac:spMkLst>
        </pc:spChg>
        <pc:spChg chg="add del">
          <ac:chgData name="Youssef Fawzy" userId="f8beafc45e52e2b4" providerId="LiveId" clId="{1EAA6ACB-1646-4EF4-95C9-0BCB1B42EA46}" dt="2020-02-08T23:57:05.179" v="5602" actId="26606"/>
          <ac:spMkLst>
            <pc:docMk/>
            <pc:sldMk cId="2205083103" sldId="293"/>
            <ac:spMk id="45" creationId="{B4497DB8-50D5-463A-A082-4502A2D31507}"/>
          </ac:spMkLst>
        </pc:spChg>
        <pc:spChg chg="add del">
          <ac:chgData name="Youssef Fawzy" userId="f8beafc45e52e2b4" providerId="LiveId" clId="{1EAA6ACB-1646-4EF4-95C9-0BCB1B42EA46}" dt="2020-02-08T23:59:36.664" v="5646" actId="26606"/>
          <ac:spMkLst>
            <pc:docMk/>
            <pc:sldMk cId="2205083103" sldId="293"/>
            <ac:spMk id="47" creationId="{E844E128-FF69-4E9F-8327-6B504B3C5AE1}"/>
          </ac:spMkLst>
        </pc:spChg>
        <pc:spChg chg="add mod">
          <ac:chgData name="Youssef Fawzy" userId="f8beafc45e52e2b4" providerId="LiveId" clId="{1EAA6ACB-1646-4EF4-95C9-0BCB1B42EA46}" dt="2020-02-22T20:15:17.006" v="19459" actId="20577"/>
          <ac:spMkLst>
            <pc:docMk/>
            <pc:sldMk cId="2205083103" sldId="293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4" creationId="{873ECEC8-0F24-45B8-950F-35FC94BCEAC8}"/>
          </ac:spMkLst>
        </pc:spChg>
        <pc:spChg chg="add del">
          <ac:chgData name="Youssef Fawzy" userId="f8beafc45e52e2b4" providerId="LiveId" clId="{1EAA6ACB-1646-4EF4-95C9-0BCB1B42EA46}" dt="2020-02-08T23:59:23.845" v="5643" actId="26606"/>
          <ac:spMkLst>
            <pc:docMk/>
            <pc:sldMk cId="2205083103" sldId="293"/>
            <ac:spMk id="58" creationId="{8B53612E-ADB2-4457-9688-89506397AF28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0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8T23:59:36.637" v="5645" actId="26606"/>
          <ac:spMkLst>
            <pc:docMk/>
            <pc:sldMk cId="2205083103" sldId="293"/>
            <ac:spMk id="61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4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309" v="5817" actId="26606"/>
          <ac:spMkLst>
            <pc:docMk/>
            <pc:sldMk cId="2205083103" sldId="293"/>
            <ac:spMk id="65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3:35.996" v="5812" actId="26606"/>
          <ac:spMkLst>
            <pc:docMk/>
            <pc:sldMk cId="2205083103" sldId="293"/>
            <ac:spMk id="71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7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03:45.087" v="5814" actId="26606"/>
          <ac:spMkLst>
            <pc:docMk/>
            <pc:sldMk cId="2205083103" sldId="293"/>
            <ac:spMk id="78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0" creationId="{0AB6E427-3F73-4C06-A5D5-AE52C3883B50}"/>
          </ac:spMkLst>
        </pc:spChg>
        <pc:spChg chg="add del">
          <ac:chgData name="Youssef Fawzy" userId="f8beafc45e52e2b4" providerId="LiveId" clId="{1EAA6ACB-1646-4EF4-95C9-0BCB1B42EA46}" dt="2020-02-09T00:03:51.293" v="5816" actId="26606"/>
          <ac:spMkLst>
            <pc:docMk/>
            <pc:sldMk cId="2205083103" sldId="293"/>
            <ac:spMk id="81" creationId="{D8C9BDAA-0390-4B39-9B5C-BC95E5120DA4}"/>
          </ac:spMkLst>
        </pc:spChg>
        <pc:spChg chg="add del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84" creationId="{E844E128-FF69-4E9F-8327-6B504B3C5AE1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0" creationId="{990D0034-F768-41E7-85D4-F38C4DE8577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2" creationId="{95B38FD6-641F-41BF-B466-C1C6366420F0}"/>
          </ac:spMkLst>
        </pc:spChg>
        <pc:spChg chg="add">
          <ac:chgData name="Youssef Fawzy" userId="f8beafc45e52e2b4" providerId="LiveId" clId="{1EAA6ACB-1646-4EF4-95C9-0BCB1B42EA46}" dt="2020-02-09T00:04:01.235" v="5821" actId="26606"/>
          <ac:spMkLst>
            <pc:docMk/>
            <pc:sldMk cId="2205083103" sldId="293"/>
            <ac:spMk id="96" creationId="{1FE461C7-FF45-427F-83D7-18DFBD48188D}"/>
          </ac:spMkLst>
        </pc:spChg>
        <pc:picChg chg="add del mod ord">
          <ac:chgData name="Youssef Fawzy" userId="f8beafc45e52e2b4" providerId="LiveId" clId="{1EAA6ACB-1646-4EF4-95C9-0BCB1B42EA46}" dt="2020-02-08T23:59:06.960" v="5640" actId="478"/>
          <ac:picMkLst>
            <pc:docMk/>
            <pc:sldMk cId="2205083103" sldId="293"/>
            <ac:picMk id="5" creationId="{1FD5C737-0373-496D-8413-5C6AB3CC0C9C}"/>
          </ac:picMkLst>
        </pc:picChg>
        <pc:picChg chg="add del mod ord modCrop">
          <ac:chgData name="Youssef Fawzy" userId="f8beafc45e52e2b4" providerId="LiveId" clId="{1EAA6ACB-1646-4EF4-95C9-0BCB1B42EA46}" dt="2020-02-08T23:59:08.272" v="5641" actId="478"/>
          <ac:picMkLst>
            <pc:docMk/>
            <pc:sldMk cId="2205083103" sldId="293"/>
            <ac:picMk id="7" creationId="{C328AEC8-EA98-40CF-9C4F-FEFCC4D4406E}"/>
          </ac:picMkLst>
        </pc:picChg>
        <pc:picChg chg="add del mod modCrop">
          <ac:chgData name="Youssef Fawzy" userId="f8beafc45e52e2b4" providerId="LiveId" clId="{1EAA6ACB-1646-4EF4-95C9-0BCB1B42EA46}" dt="2020-02-08T23:59:05.759" v="5639" actId="478"/>
          <ac:picMkLst>
            <pc:docMk/>
            <pc:sldMk cId="2205083103" sldId="293"/>
            <ac:picMk id="11" creationId="{2E81E160-014C-4017-9298-691B05B95EFA}"/>
          </ac:picMkLst>
        </pc:picChg>
        <pc:picChg chg="add mod ord modCrop">
          <ac:chgData name="Youssef Fawzy" userId="f8beafc45e52e2b4" providerId="LiveId" clId="{1EAA6ACB-1646-4EF4-95C9-0BCB1B42EA46}" dt="2020-02-09T00:24:16.380" v="6745" actId="14100"/>
          <ac:picMkLst>
            <pc:docMk/>
            <pc:sldMk cId="2205083103" sldId="293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8T23:56:57.518" v="5596" actId="26606"/>
          <ac:cxnSpMkLst>
            <pc:docMk/>
            <pc:sldMk cId="2205083103" sldId="293"/>
            <ac:cxnSpMk id="25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7:01.767" v="5598" actId="26606"/>
          <ac:cxnSpMkLst>
            <pc:docMk/>
            <pc:sldMk cId="2205083103" sldId="293"/>
            <ac:cxnSpMk id="29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1" creationId="{F7F57F6B-E621-4E40-A34D-2FE12902AA20}"/>
          </ac:cxnSpMkLst>
        </pc:cxnChg>
        <pc:cxnChg chg="add del">
          <ac:chgData name="Youssef Fawzy" userId="f8beafc45e52e2b4" providerId="LiveId" clId="{1EAA6ACB-1646-4EF4-95C9-0BCB1B42EA46}" dt="2020-02-08T23:57:03.304" v="5600" actId="26606"/>
          <ac:cxnSpMkLst>
            <pc:docMk/>
            <pc:sldMk cId="2205083103" sldId="293"/>
            <ac:cxnSpMk id="32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7:05.179" v="5602" actId="26606"/>
          <ac:cxnSpMkLst>
            <pc:docMk/>
            <pc:sldMk cId="2205083103" sldId="293"/>
            <ac:cxnSpMk id="3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8T23:59:36.664" v="5646" actId="26606"/>
          <ac:cxnSpMkLst>
            <pc:docMk/>
            <pc:sldMk cId="2205083103" sldId="293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8T23:59:23.845" v="5643" actId="26606"/>
          <ac:cxnSpMkLst>
            <pc:docMk/>
            <pc:sldMk cId="2205083103" sldId="293"/>
            <ac:cxnSpMk id="56" creationId="{89EB8C68-FF1B-4849-867B-32D29B19F102}"/>
          </ac:cxnSpMkLst>
        </pc:cxnChg>
        <pc:cxnChg chg="add del">
          <ac:chgData name="Youssef Fawzy" userId="f8beafc45e52e2b4" providerId="LiveId" clId="{1EAA6ACB-1646-4EF4-95C9-0BCB1B42EA46}" dt="2020-02-08T23:59:36.637" v="5645" actId="26606"/>
          <ac:cxnSpMkLst>
            <pc:docMk/>
            <pc:sldMk cId="2205083103" sldId="293"/>
            <ac:cxnSpMk id="62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03:51.309" v="5817" actId="26606"/>
          <ac:cxnSpMkLst>
            <pc:docMk/>
            <pc:sldMk cId="2205083103" sldId="293"/>
            <ac:cxnSpMk id="66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3:35.996" v="5812" actId="26606"/>
          <ac:cxnSpMkLst>
            <pc:docMk/>
            <pc:sldMk cId="2205083103" sldId="293"/>
            <ac:cxnSpMk id="73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45.087" v="5814" actId="26606"/>
          <ac:cxnSpMkLst>
            <pc:docMk/>
            <pc:sldMk cId="2205083103" sldId="293"/>
            <ac:cxnSpMk id="75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03:51.293" v="5816" actId="26606"/>
          <ac:cxnSpMkLst>
            <pc:docMk/>
            <pc:sldMk cId="2205083103" sldId="293"/>
            <ac:cxnSpMk id="82" creationId="{E04A321A-A039-4720-87B4-66A4210E0D57}"/>
          </ac:cxnSpMkLst>
        </pc:cxnChg>
        <pc:cxnChg chg="add del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85" creationId="{055CEADF-09EA-423C-8C45-F94AF44D5AF0}"/>
          </ac:cxnSpMkLst>
        </pc:cxnChg>
        <pc:cxnChg chg="add">
          <ac:chgData name="Youssef Fawzy" userId="f8beafc45e52e2b4" providerId="LiveId" clId="{1EAA6ACB-1646-4EF4-95C9-0BCB1B42EA46}" dt="2020-02-09T00:04:01.235" v="5821" actId="26606"/>
          <ac:cxnSpMkLst>
            <pc:docMk/>
            <pc:sldMk cId="2205083103" sldId="293"/>
            <ac:cxnSpMk id="94" creationId="{6BF9119E-766E-4526-AAE5-639F577C0493}"/>
          </ac:cxnSpMkLst>
        </pc:cxnChg>
      </pc:sldChg>
      <pc:sldChg chg="addSp delSp modSp add mod setBg setClrOvrMap delDesignElem">
        <pc:chgData name="Youssef Fawzy" userId="f8beafc45e52e2b4" providerId="LiveId" clId="{1EAA6ACB-1646-4EF4-95C9-0BCB1B42EA46}" dt="2020-02-22T20:20:03.931" v="19603" actId="20577"/>
        <pc:sldMkLst>
          <pc:docMk/>
          <pc:sldMk cId="417319261" sldId="294"/>
        </pc:sldMkLst>
        <pc:spChg chg="mod ord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2" creationId="{25AAA4AA-9479-421B-8127-61EA97579E75}"/>
          </ac:spMkLst>
        </pc:spChg>
        <pc:spChg chg="del mod">
          <ac:chgData name="Youssef Fawzy" userId="f8beafc45e52e2b4" providerId="LiveId" clId="{1EAA6ACB-1646-4EF4-95C9-0BCB1B42EA46}" dt="2020-02-09T00:10:43.284" v="6148" actId="931"/>
          <ac:spMkLst>
            <pc:docMk/>
            <pc:sldMk cId="417319261" sldId="294"/>
            <ac:spMk id="3" creationId="{417DE487-086E-43C9-AC6D-CA04936BAE07}"/>
          </ac:spMkLst>
        </pc:spChg>
        <pc:spChg chg="add del mod">
          <ac:chgData name="Youssef Fawzy" userId="f8beafc45e52e2b4" providerId="LiveId" clId="{1EAA6ACB-1646-4EF4-95C9-0BCB1B42EA46}" dt="2020-02-09T00:12:18.597" v="6182"/>
          <ac:spMkLst>
            <pc:docMk/>
            <pc:sldMk cId="417319261" sldId="294"/>
            <ac:spMk id="6" creationId="{F95D5498-0F4D-4DAF-92DF-0D70C49430B3}"/>
          </ac:spMkLst>
        </pc:spChg>
        <pc:spChg chg="add mod">
          <ac:chgData name="Youssef Fawzy" userId="f8beafc45e52e2b4" providerId="LiveId" clId="{1EAA6ACB-1646-4EF4-95C9-0BCB1B42EA46}" dt="2020-02-22T20:20:03.931" v="19603" actId="20577"/>
          <ac:spMkLst>
            <pc:docMk/>
            <pc:sldMk cId="417319261" sldId="294"/>
            <ac:spMk id="7" creationId="{0A708963-BB4D-4474-A415-C8EDE3A5BC5D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10" creationId="{5F7FCCA6-00E2-4F74-A105-0D769872F243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14" creationId="{2925BEF4-DF8A-4015-AEC8-A3503CB7CFE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5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19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13.156" v="6155" actId="26606"/>
          <ac:spMkLst>
            <pc:docMk/>
            <pc:sldMk cId="417319261" sldId="294"/>
            <ac:spMk id="21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5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6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230" v="6157" actId="26606"/>
          <ac:spMkLst>
            <pc:docMk/>
            <pc:sldMk cId="417319261" sldId="294"/>
            <ac:spMk id="28" creationId="{7363FFA6-C551-4935-A474-8B2482E55BAC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1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3" creationId="{1CF9A9C2-287F-497B-86A2-C41C5F4EBDE0}"/>
          </ac:spMkLst>
        </pc:spChg>
        <pc:spChg chg="add del">
          <ac:chgData name="Youssef Fawzy" userId="f8beafc45e52e2b4" providerId="LiveId" clId="{1EAA6ACB-1646-4EF4-95C9-0BCB1B42EA46}" dt="2020-02-09T00:11:16.990" v="6159" actId="26606"/>
          <ac:spMkLst>
            <pc:docMk/>
            <pc:sldMk cId="417319261" sldId="294"/>
            <ac:spMk id="34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6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7" creationId="{95B38FD6-641F-41BF-B466-C1C6366420F0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39" creationId="{D3BA8F1B-3122-4E7B-A478-31A51D285A26}"/>
          </ac:spMkLst>
        </pc:spChg>
        <pc:spChg chg="add del">
          <ac:chgData name="Youssef Fawzy" userId="f8beafc45e52e2b4" providerId="LiveId" clId="{1EAA6ACB-1646-4EF4-95C9-0BCB1B42EA46}" dt="2020-02-09T00:11:20.239" v="6161" actId="26606"/>
          <ac:spMkLst>
            <pc:docMk/>
            <pc:sldMk cId="417319261" sldId="294"/>
            <ac:spMk id="40" creationId="{1FE461C7-FF45-427F-83D7-18DFBD48188D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4" creationId="{990BAFCD-EA0A-47F4-8B00-AAB1E67A90CC}"/>
          </ac:spMkLst>
        </pc:spChg>
        <pc:spChg chg="add del">
          <ac:chgData name="Youssef Fawzy" userId="f8beafc45e52e2b4" providerId="LiveId" clId="{1EAA6ACB-1646-4EF4-95C9-0BCB1B42EA46}" dt="2020-02-09T00:11:24.456" v="6163" actId="26606"/>
          <ac:spMkLst>
            <pc:docMk/>
            <pc:sldMk cId="417319261" sldId="294"/>
            <ac:spMk id="45" creationId="{2F9C61D6-37CC-4AD4-83C3-022D08874179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48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0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12:21.372" v="6186" actId="26606"/>
          <ac:spMkLst>
            <pc:docMk/>
            <pc:sldMk cId="417319261" sldId="294"/>
            <ac:spMk id="52" creationId="{7FC9E1B0-1575-4658-AD6E-43DF73FC3397}"/>
          </ac:spMkLst>
        </pc:spChg>
        <pc:picChg chg="add mod">
          <ac:chgData name="Youssef Fawzy" userId="f8beafc45e52e2b4" providerId="LiveId" clId="{1EAA6ACB-1646-4EF4-95C9-0BCB1B42EA46}" dt="2020-02-10T00:04:37.913" v="11097" actId="14100"/>
          <ac:picMkLst>
            <pc:docMk/>
            <pc:sldMk cId="417319261" sldId="294"/>
            <ac:picMk id="5" creationId="{AE423B65-21F6-4980-966E-2643F03AF8A6}"/>
          </ac:picMkLst>
        </pc:pic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17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13.156" v="6155" actId="26606"/>
          <ac:cxnSpMkLst>
            <pc:docMk/>
            <pc:sldMk cId="417319261" sldId="294"/>
            <ac:cxnSpMk id="23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1:16.230" v="6157" actId="26606"/>
          <ac:cxnSpMkLst>
            <pc:docMk/>
            <pc:sldMk cId="417319261" sldId="294"/>
            <ac:cxnSpMk id="27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16.990" v="6159" actId="26606"/>
          <ac:cxnSpMkLst>
            <pc:docMk/>
            <pc:sldMk cId="417319261" sldId="294"/>
            <ac:cxnSpMk id="32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0.239" v="6161" actId="26606"/>
          <ac:cxnSpMkLst>
            <pc:docMk/>
            <pc:sldMk cId="417319261" sldId="294"/>
            <ac:cxnSpMk id="38" creationId="{6BF9119E-766E-4526-AAE5-639F577C0493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3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1:24.456" v="6163" actId="26606"/>
          <ac:cxnSpMkLst>
            <pc:docMk/>
            <pc:sldMk cId="417319261" sldId="294"/>
            <ac:cxnSpMk id="46" creationId="{2669285E-35F6-4010-B084-229A808458CD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49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12:21.372" v="6186" actId="26606"/>
          <ac:cxnSpMkLst>
            <pc:docMk/>
            <pc:sldMk cId="417319261" sldId="294"/>
            <ac:cxnSpMk id="51" creationId="{F05BCF04-4702-43D0-BE8F-DBF6C2F65131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22T20:22:24.741" v="19747" actId="1076"/>
        <pc:sldMkLst>
          <pc:docMk/>
          <pc:sldMk cId="2676298815" sldId="295"/>
        </pc:sldMkLst>
        <pc:spChg chg="mod">
          <ac:chgData name="Youssef Fawzy" userId="f8beafc45e52e2b4" providerId="LiveId" clId="{1EAA6ACB-1646-4EF4-95C9-0BCB1B42EA46}" dt="2020-02-09T00:20:53.087" v="6542" actId="1076"/>
          <ac:spMkLst>
            <pc:docMk/>
            <pc:sldMk cId="2676298815" sldId="295"/>
            <ac:spMk id="2" creationId="{01B5E5DF-A263-48AB-8F96-8CC239FF28D1}"/>
          </ac:spMkLst>
        </pc:spChg>
        <pc:spChg chg="del mod">
          <ac:chgData name="Youssef Fawzy" userId="f8beafc45e52e2b4" providerId="LiveId" clId="{1EAA6ACB-1646-4EF4-95C9-0BCB1B42EA46}" dt="2020-02-09T00:18:17.021" v="6423" actId="931"/>
          <ac:spMkLst>
            <pc:docMk/>
            <pc:sldMk cId="2676298815" sldId="295"/>
            <ac:spMk id="3" creationId="{92B33918-7D8A-4724-8032-7719AD73395F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8" creationId="{3558DB37-9FEE-48A2-8578-ED0401573943}"/>
          </ac:spMkLst>
        </pc:spChg>
        <pc:spChg chg="add del">
          <ac:chgData name="Youssef Fawzy" userId="f8beafc45e52e2b4" providerId="LiveId" clId="{1EAA6ACB-1646-4EF4-95C9-0BCB1B42EA46}" dt="2020-02-09T00:18:23.665" v="6427" actId="26606"/>
          <ac:spMkLst>
            <pc:docMk/>
            <pc:sldMk cId="2676298815" sldId="295"/>
            <ac:spMk id="10" creationId="{5F7FCCA6-00E2-4F74-A105-0D769872F243}"/>
          </ac:spMkLst>
        </pc:spChg>
        <pc:spChg chg="add mod ord">
          <ac:chgData name="Youssef Fawzy" userId="f8beafc45e52e2b4" providerId="LiveId" clId="{1EAA6ACB-1646-4EF4-95C9-0BCB1B42EA46}" dt="2020-02-22T20:22:24.741" v="19747" actId="1076"/>
          <ac:spMkLst>
            <pc:docMk/>
            <pc:sldMk cId="2676298815" sldId="295"/>
            <ac:spMk id="14" creationId="{B3A99B31-01F0-44CF-83E1-32E0946FD60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1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8:39.720" v="6435" actId="26606"/>
          <ac:spMkLst>
            <pc:docMk/>
            <pc:sldMk cId="2676298815" sldId="295"/>
            <ac:spMk id="21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18:31.918" v="6430" actId="26606"/>
          <ac:spMkLst>
            <pc:docMk/>
            <pc:sldMk cId="2676298815" sldId="295"/>
            <ac:spMk id="26" creationId="{E844E128-FF69-4E9F-8327-6B504B3C5AE1}"/>
          </ac:spMkLst>
        </pc:spChg>
        <pc:spChg chg="add del">
          <ac:chgData name="Youssef Fawzy" userId="f8beafc45e52e2b4" providerId="LiveId" clId="{1EAA6ACB-1646-4EF4-95C9-0BCB1B42EA46}" dt="2020-02-09T00:18:34.108" v="6432" actId="26606"/>
          <ac:spMkLst>
            <pc:docMk/>
            <pc:sldMk cId="2676298815" sldId="295"/>
            <ac:spMk id="30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3" creationId="{80861964-D86C-4A50-8F6D-B466384A61B1}"/>
          </ac:spMkLst>
        </pc:spChg>
        <pc:spChg chg="add del">
          <ac:chgData name="Youssef Fawzy" userId="f8beafc45e52e2b4" providerId="LiveId" clId="{1EAA6ACB-1646-4EF4-95C9-0BCB1B42EA46}" dt="2020-02-09T00:18:39.687" v="6434" actId="26606"/>
          <ac:spMkLst>
            <pc:docMk/>
            <pc:sldMk cId="2676298815" sldId="295"/>
            <ac:spMk id="35" creationId="{7465E1E6-76DA-46A7-87B0-0A3F9791A9E9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7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39" creationId="{75CF30C0-9394-4459-976E-2AA223FB125F}"/>
          </ac:spMkLst>
        </pc:spChg>
        <pc:spChg chg="add">
          <ac:chgData name="Youssef Fawzy" userId="f8beafc45e52e2b4" providerId="LiveId" clId="{1EAA6ACB-1646-4EF4-95C9-0BCB1B42EA46}" dt="2020-02-09T00:19:33.320" v="6470" actId="26606"/>
          <ac:spMkLst>
            <pc:docMk/>
            <pc:sldMk cId="2676298815" sldId="295"/>
            <ac:spMk id="44" creationId="{E844E128-FF69-4E9F-8327-6B504B3C5AE1}"/>
          </ac:spMkLst>
        </pc:spChg>
        <pc:picChg chg="add mod modCrop">
          <ac:chgData name="Youssef Fawzy" userId="f8beafc45e52e2b4" providerId="LiveId" clId="{1EAA6ACB-1646-4EF4-95C9-0BCB1B42EA46}" dt="2020-02-09T00:19:45.238" v="6474" actId="732"/>
          <ac:picMkLst>
            <pc:docMk/>
            <pc:sldMk cId="2676298815" sldId="295"/>
            <ac:picMk id="5" creationId="{023A6874-CE0A-4F3A-8E8A-BA0FB0F904F3}"/>
          </ac:picMkLst>
        </pc:picChg>
        <pc:cxnChg chg="add del">
          <ac:chgData name="Youssef Fawzy" userId="f8beafc45e52e2b4" providerId="LiveId" clId="{1EAA6ACB-1646-4EF4-95C9-0BCB1B42EA46}" dt="2020-02-09T00:18:39.720" v="6435" actId="26606"/>
          <ac:cxnSpMkLst>
            <pc:docMk/>
            <pc:sldMk cId="2676298815" sldId="295"/>
            <ac:cxnSpMk id="19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18:31.918" v="6430" actId="26606"/>
          <ac:cxnSpMkLst>
            <pc:docMk/>
            <pc:sldMk cId="2676298815" sldId="295"/>
            <ac:cxnSpMk id="2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18:34.108" v="6432" actId="26606"/>
          <ac:cxnSpMkLst>
            <pc:docMk/>
            <pc:sldMk cId="2676298815" sldId="295"/>
            <ac:cxnSpMk id="31" creationId="{5A0A5CF6-407C-4691-8122-49DF69D0020D}"/>
          </ac:cxnSpMkLst>
        </pc:cxnChg>
        <pc:cxnChg chg="add del">
          <ac:chgData name="Youssef Fawzy" userId="f8beafc45e52e2b4" providerId="LiveId" clId="{1EAA6ACB-1646-4EF4-95C9-0BCB1B42EA46}" dt="2020-02-09T00:18:39.687" v="6434" actId="26606"/>
          <ac:cxnSpMkLst>
            <pc:docMk/>
            <pc:sldMk cId="2676298815" sldId="295"/>
            <ac:cxnSpMk id="34" creationId="{754A678E-8F30-4E92-A5BF-F5D03D011394}"/>
          </ac:cxnSpMkLst>
        </pc:cxnChg>
        <pc:cxnChg chg="add del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38" creationId="{EEB57AA8-F021-480C-A9E2-F89913313611}"/>
          </ac:cxnSpMkLst>
        </pc:cxnChg>
        <pc:cxnChg chg="add">
          <ac:chgData name="Youssef Fawzy" userId="f8beafc45e52e2b4" providerId="LiveId" clId="{1EAA6ACB-1646-4EF4-95C9-0BCB1B42EA46}" dt="2020-02-09T00:19:33.320" v="6470" actId="26606"/>
          <ac:cxnSpMkLst>
            <pc:docMk/>
            <pc:sldMk cId="2676298815" sldId="295"/>
            <ac:cxnSpMk id="46" creationId="{055CEADF-09EA-423C-8C45-F94AF44D5AF0}"/>
          </ac:cxnSpMkLst>
        </pc:cxnChg>
      </pc:sldChg>
      <pc:sldChg chg="modSp add del">
        <pc:chgData name="Youssef Fawzy" userId="f8beafc45e52e2b4" providerId="LiveId" clId="{1EAA6ACB-1646-4EF4-95C9-0BCB1B42EA46}" dt="2020-02-09T01:54:03.152" v="9432" actId="2696"/>
        <pc:sldMkLst>
          <pc:docMk/>
          <pc:sldMk cId="2366662343" sldId="296"/>
        </pc:sldMkLst>
        <pc:spChg chg="mod">
          <ac:chgData name="Youssef Fawzy" userId="f8beafc45e52e2b4" providerId="LiveId" clId="{1EAA6ACB-1646-4EF4-95C9-0BCB1B42EA46}" dt="2020-02-08T23:46:10.891" v="5355" actId="20577"/>
          <ac:spMkLst>
            <pc:docMk/>
            <pc:sldMk cId="2366662343" sldId="296"/>
            <ac:spMk id="2" creationId="{50723CD8-0187-41EE-8C1C-C6140CE8DC79}"/>
          </ac:spMkLst>
        </pc:spChg>
      </pc:sldChg>
      <pc:sldChg chg="modSp add del">
        <pc:chgData name="Youssef Fawzy" userId="f8beafc45e52e2b4" providerId="LiveId" clId="{1EAA6ACB-1646-4EF4-95C9-0BCB1B42EA46}" dt="2020-02-09T00:55:57.816" v="7768" actId="2696"/>
        <pc:sldMkLst>
          <pc:docMk/>
          <pc:sldMk cId="891183508" sldId="297"/>
        </pc:sldMkLst>
        <pc:spChg chg="mod">
          <ac:chgData name="Youssef Fawzy" userId="f8beafc45e52e2b4" providerId="LiveId" clId="{1EAA6ACB-1646-4EF4-95C9-0BCB1B42EA46}" dt="2020-02-09T00:48:01.402" v="7340"/>
          <ac:spMkLst>
            <pc:docMk/>
            <pc:sldMk cId="891183508" sldId="297"/>
            <ac:spMk id="2" creationId="{1BC876C0-4FD7-435A-B044-DC72F4EC2477}"/>
          </ac:spMkLst>
        </pc:spChg>
      </pc:sldChg>
      <pc:sldChg chg="addSp delSp modSp add mod setClrOvrMap">
        <pc:chgData name="Youssef Fawzy" userId="f8beafc45e52e2b4" providerId="LiveId" clId="{1EAA6ACB-1646-4EF4-95C9-0BCB1B42EA46}" dt="2020-02-22T20:17:57.702" v="19518" actId="20577"/>
        <pc:sldMkLst>
          <pc:docMk/>
          <pc:sldMk cId="3031627855" sldId="298"/>
        </pc:sldMkLst>
        <pc:spChg chg="mod">
          <ac:chgData name="Youssef Fawzy" userId="f8beafc45e52e2b4" providerId="LiveId" clId="{1EAA6ACB-1646-4EF4-95C9-0BCB1B42EA46}" dt="2020-02-09T00:22:57.365" v="6675" actId="14100"/>
          <ac:spMkLst>
            <pc:docMk/>
            <pc:sldMk cId="3031627855" sldId="298"/>
            <ac:spMk id="2" creationId="{5AE4C186-900E-4D87-8756-429910376D38}"/>
          </ac:spMkLst>
        </pc:spChg>
        <pc:spChg chg="add del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47" creationId="{E844E128-FF69-4E9F-8327-6B504B3C5AE1}"/>
          </ac:spMkLst>
        </pc:spChg>
        <pc:spChg chg="mod ord">
          <ac:chgData name="Youssef Fawzy" userId="f8beafc45e52e2b4" providerId="LiveId" clId="{1EAA6ACB-1646-4EF4-95C9-0BCB1B42EA46}" dt="2020-02-22T20:17:57.702" v="19518" actId="20577"/>
          <ac:spMkLst>
            <pc:docMk/>
            <pc:sldMk cId="3031627855" sldId="298"/>
            <ac:spMk id="49" creationId="{9F8D9837-DED9-41A0-919B-3A95F7C7654B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4" creationId="{990D0034-F768-41E7-85D4-F38C4DE85770}"/>
          </ac:spMkLst>
        </pc:spChg>
        <pc:spChg chg="add del">
          <ac:chgData name="Youssef Fawzy" userId="f8beafc45e52e2b4" providerId="LiveId" clId="{1EAA6ACB-1646-4EF4-95C9-0BCB1B42EA46}" dt="2020-02-09T00:03:27.826" v="5809" actId="26606"/>
          <ac:spMkLst>
            <pc:docMk/>
            <pc:sldMk cId="3031627855" sldId="298"/>
            <ac:spMk id="58" creationId="{7A3E0404-86A9-40FA-8DB8-302414EE2D9E}"/>
          </ac:spMkLst>
        </pc:spChg>
        <pc:spChg chg="add">
          <ac:chgData name="Youssef Fawzy" userId="f8beafc45e52e2b4" providerId="LiveId" clId="{1EAA6ACB-1646-4EF4-95C9-0BCB1B42EA46}" dt="2020-02-09T00:03:27.853" v="5810" actId="26606"/>
          <ac:spMkLst>
            <pc:docMk/>
            <pc:sldMk cId="3031627855" sldId="298"/>
            <ac:spMk id="60" creationId="{E844E128-FF69-4E9F-8327-6B504B3C5AE1}"/>
          </ac:spMkLst>
        </pc:spChg>
        <pc:picChg chg="mod ord modCrop">
          <ac:chgData name="Youssef Fawzy" userId="f8beafc45e52e2b4" providerId="LiveId" clId="{1EAA6ACB-1646-4EF4-95C9-0BCB1B42EA46}" dt="2020-02-22T20:17:49.694" v="19512" actId="14100"/>
          <ac:picMkLst>
            <pc:docMk/>
            <pc:sldMk cId="3031627855" sldId="298"/>
            <ac:picMk id="5" creationId="{1FD5C737-0373-496D-8413-5C6AB3CC0C9C}"/>
          </ac:picMkLst>
        </pc:picChg>
        <pc:picChg chg="mod ord modCrop">
          <ac:chgData name="Youssef Fawzy" userId="f8beafc45e52e2b4" providerId="LiveId" clId="{1EAA6ACB-1646-4EF4-95C9-0BCB1B42EA46}" dt="2020-02-22T20:17:54.734" v="19517" actId="1035"/>
          <ac:picMkLst>
            <pc:docMk/>
            <pc:sldMk cId="3031627855" sldId="298"/>
            <ac:picMk id="7" creationId="{C328AEC8-EA98-40CF-9C4F-FEFCC4D4406E}"/>
          </ac:picMkLst>
        </pc:picChg>
        <pc:picChg chg="del mod">
          <ac:chgData name="Youssef Fawzy" userId="f8beafc45e52e2b4" providerId="LiveId" clId="{1EAA6ACB-1646-4EF4-95C9-0BCB1B42EA46}" dt="2020-02-22T20:17:25.650" v="19499" actId="478"/>
          <ac:picMkLst>
            <pc:docMk/>
            <pc:sldMk cId="3031627855" sldId="298"/>
            <ac:picMk id="11" creationId="{2E81E160-014C-4017-9298-691B05B95EFA}"/>
          </ac:picMkLst>
        </pc:picChg>
        <pc:picChg chg="del">
          <ac:chgData name="Youssef Fawzy" userId="f8beafc45e52e2b4" providerId="LiveId" clId="{1EAA6ACB-1646-4EF4-95C9-0BCB1B42EA46}" dt="2020-02-08T23:59:03.456" v="5638" actId="478"/>
          <ac:picMkLst>
            <pc:docMk/>
            <pc:sldMk cId="3031627855" sldId="298"/>
            <ac:picMk id="16" creationId="{B7C141B7-61CC-4B9F-B61F-ACB603203536}"/>
          </ac:picMkLst>
        </pc:picChg>
        <pc:cxnChg chg="add del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48" creationId="{055CEADF-09EA-423C-8C45-F94AF44D5AF0}"/>
          </ac:cxnSpMkLst>
        </pc:cxnChg>
        <pc:cxnChg chg="add del">
          <ac:chgData name="Youssef Fawzy" userId="f8beafc45e52e2b4" providerId="LiveId" clId="{1EAA6ACB-1646-4EF4-95C9-0BCB1B42EA46}" dt="2020-02-09T00:03:27.826" v="5809" actId="26606"/>
          <ac:cxnSpMkLst>
            <pc:docMk/>
            <pc:sldMk cId="3031627855" sldId="298"/>
            <ac:cxnSpMk id="56" creationId="{5A0A5CF6-407C-4691-8122-49DF69D0020D}"/>
          </ac:cxnSpMkLst>
        </pc:cxnChg>
        <pc:cxnChg chg="add">
          <ac:chgData name="Youssef Fawzy" userId="f8beafc45e52e2b4" providerId="LiveId" clId="{1EAA6ACB-1646-4EF4-95C9-0BCB1B42EA46}" dt="2020-02-09T00:03:27.853" v="5810" actId="26606"/>
          <ac:cxnSpMkLst>
            <pc:docMk/>
            <pc:sldMk cId="3031627855" sldId="298"/>
            <ac:cxnSpMk id="61" creationId="{055CEADF-09EA-423C-8C45-F94AF44D5AF0}"/>
          </ac:cxnSpMkLst>
        </pc:cxnChg>
      </pc:sldChg>
      <pc:sldChg chg="addSp delSp modSp add mod setBg setClrOvrMap">
        <pc:chgData name="Youssef Fawzy" userId="f8beafc45e52e2b4" providerId="LiveId" clId="{1EAA6ACB-1646-4EF4-95C9-0BCB1B42EA46}" dt="2020-02-22T20:23:32.160" v="19763" actId="20577"/>
        <pc:sldMkLst>
          <pc:docMk/>
          <pc:sldMk cId="3836078308" sldId="299"/>
        </pc:sldMkLst>
        <pc:spChg chg="add mod ord">
          <ac:chgData name="Youssef Fawzy" userId="f8beafc45e52e2b4" providerId="LiveId" clId="{1EAA6ACB-1646-4EF4-95C9-0BCB1B42EA46}" dt="2020-02-09T00:32:59.817" v="6924" actId="1076"/>
          <ac:spMkLst>
            <pc:docMk/>
            <pc:sldMk cId="3836078308" sldId="299"/>
            <ac:spMk id="4" creationId="{6831E1C6-138D-45CE-A767-3DEB43EACFEC}"/>
          </ac:spMkLst>
        </pc:spChg>
        <pc:spChg chg="add del mod">
          <ac:chgData name="Youssef Fawzy" userId="f8beafc45e52e2b4" providerId="LiveId" clId="{1EAA6ACB-1646-4EF4-95C9-0BCB1B42EA46}" dt="2020-02-09T00:30:14.333" v="6800" actId="931"/>
          <ac:spMkLst>
            <pc:docMk/>
            <pc:sldMk cId="3836078308" sldId="299"/>
            <ac:spMk id="5" creationId="{24C4244C-E80A-4223-851C-FB4ED9C83D85}"/>
          </ac:spMkLst>
        </pc:spChg>
        <pc:spChg chg="add mod">
          <ac:chgData name="Youssef Fawzy" userId="f8beafc45e52e2b4" providerId="LiveId" clId="{1EAA6ACB-1646-4EF4-95C9-0BCB1B42EA46}" dt="2020-02-22T20:23:32.160" v="19763" actId="20577"/>
          <ac:spMkLst>
            <pc:docMk/>
            <pc:sldMk cId="3836078308" sldId="299"/>
            <ac:spMk id="6" creationId="{9DC0224A-2332-45DD-A00E-C3EBA6D4B328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7" creationId="{39B4056F-1959-4627-A683-77F6C0603FCD}"/>
          </ac:spMkLst>
        </pc:spChg>
        <pc:spChg chg="add del">
          <ac:chgData name="Youssef Fawzy" userId="f8beafc45e52e2b4" providerId="LiveId" clId="{1EAA6ACB-1646-4EF4-95C9-0BCB1B42EA46}" dt="2020-02-09T00:30:41.919" v="6804" actId="26606"/>
          <ac:spMkLst>
            <pc:docMk/>
            <pc:sldMk cId="3836078308" sldId="299"/>
            <ac:spMk id="19" creationId="{D8D7349B-C9FA-4FCE-A1FF-948F460A3A9A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3" creationId="{416A0E3C-60E6-4F39-BC55-5F7C224E1F7C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5" creationId="{F64BBAA4-C62B-4146-B49F-FE4CC4655EE0}"/>
          </ac:spMkLst>
        </pc:spChg>
        <pc:spChg chg="add del">
          <ac:chgData name="Youssef Fawzy" userId="f8beafc45e52e2b4" providerId="LiveId" clId="{1EAA6ACB-1646-4EF4-95C9-0BCB1B42EA46}" dt="2020-02-09T00:31:01.873" v="6818" actId="26606"/>
          <ac:spMkLst>
            <pc:docMk/>
            <pc:sldMk cId="3836078308" sldId="299"/>
            <ac:spMk id="27" creationId="{75CF30C0-9394-4459-976E-2AA223FB125F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26.107" v="6825" actId="26606"/>
          <ac:spMkLst>
            <pc:docMk/>
            <pc:sldMk cId="3836078308" sldId="299"/>
            <ac:spMk id="36" creationId="{0B4FB531-34DA-4777-9BD5-5B885DC38198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3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47" creationId="{34461041-8413-4023-ABA7-9E499B0AD995}"/>
          </ac:spMkLst>
        </pc:spChg>
        <pc:spChg chg="add del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1" creationId="{7FC9E1B0-1575-4658-AD6E-43DF73FC3397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56" creationId="{39E3965E-AC41-4711-9D10-E25ABB132D86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0" creationId="{4C869C3B-5565-4AAC-86A8-9EB0AB1C653E}"/>
          </ac:spMkLst>
        </pc:spChg>
        <pc:spChg chg="add">
          <ac:chgData name="Youssef Fawzy" userId="f8beafc45e52e2b4" providerId="LiveId" clId="{1EAA6ACB-1646-4EF4-95C9-0BCB1B42EA46}" dt="2020-02-09T00:31:38.545" v="6829" actId="26606"/>
          <ac:spMkLst>
            <pc:docMk/>
            <pc:sldMk cId="3836078308" sldId="299"/>
            <ac:spMk id="64" creationId="{56940A0B-2DC7-4628-92CA-BFFB4C459695}"/>
          </ac:spMkLst>
        </pc:spChg>
        <pc:picChg chg="add del mod">
          <ac:chgData name="Youssef Fawzy" userId="f8beafc45e52e2b4" providerId="LiveId" clId="{1EAA6ACB-1646-4EF4-95C9-0BCB1B42EA46}" dt="2020-02-09T00:30:09.972" v="6799" actId="478"/>
          <ac:picMkLst>
            <pc:docMk/>
            <pc:sldMk cId="3836078308" sldId="299"/>
            <ac:picMk id="3" creationId="{C4AD21E5-4826-4AD1-9CE9-78D3D7844EEA}"/>
          </ac:picMkLst>
        </pc:picChg>
        <pc:picChg chg="add mod ord modCrop">
          <ac:chgData name="Youssef Fawzy" userId="f8beafc45e52e2b4" providerId="LiveId" clId="{1EAA6ACB-1646-4EF4-95C9-0BCB1B42EA46}" dt="2020-02-09T00:38:40.461" v="7126" actId="1076"/>
          <ac:picMkLst>
            <pc:docMk/>
            <pc:sldMk cId="3836078308" sldId="299"/>
            <ac:picMk id="8" creationId="{2C1A5B0E-8DBB-4E6B-888B-5AEE01C82FB6}"/>
          </ac:picMkLst>
        </pc:pic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15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0:41.919" v="6804" actId="26606"/>
          <ac:cxnSpMkLst>
            <pc:docMk/>
            <pc:sldMk cId="3836078308" sldId="299"/>
            <ac:cxnSpMk id="21" creationId="{55646586-8E5D-4A2B-BDA9-01CE28AC89A1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4" creationId="{C5025DAC-8B93-4160-B017-3A274A5828C0}"/>
          </ac:cxnSpMkLst>
        </pc:cxnChg>
        <pc:cxnChg chg="add del">
          <ac:chgData name="Youssef Fawzy" userId="f8beafc45e52e2b4" providerId="LiveId" clId="{1EAA6ACB-1646-4EF4-95C9-0BCB1B42EA46}" dt="2020-02-09T00:31:01.873" v="6818" actId="26606"/>
          <ac:cxnSpMkLst>
            <pc:docMk/>
            <pc:sldMk cId="3836078308" sldId="299"/>
            <ac:cxnSpMk id="26" creationId="{EEB57AA8-F021-480C-A9E2-F8991331361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4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26.107" v="6825" actId="26606"/>
          <ac:cxnSpMkLst>
            <pc:docMk/>
            <pc:sldMk cId="3836078308" sldId="299"/>
            <ac:cxnSpMk id="38" creationId="{D5B557D3-D7B4-404B-84A1-9BD182BE5B06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5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49" creationId="{F05BCF04-4702-43D0-BE8F-DBF6C2F6513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58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09T00:31:38.545" v="6829" actId="26606"/>
          <ac:cxnSpMkLst>
            <pc:docMk/>
            <pc:sldMk cId="3836078308" sldId="299"/>
            <ac:cxnSpMk id="62" creationId="{F41136EC-EC34-4D08-B5AB-8CE5870B1C74}"/>
          </ac:cxnSpMkLst>
        </pc:cxnChg>
      </pc:sldChg>
      <pc:sldChg chg="addSp delSp modSp add mod">
        <pc:chgData name="Youssef Fawzy" userId="f8beafc45e52e2b4" providerId="LiveId" clId="{1EAA6ACB-1646-4EF4-95C9-0BCB1B42EA46}" dt="2020-02-22T20:24:51.512" v="19870" actId="478"/>
        <pc:sldMkLst>
          <pc:docMk/>
          <pc:sldMk cId="2364314766" sldId="300"/>
        </pc:sldMkLst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2" creationId="{0415C500-4F86-4B36-82BF-FE12C433DEAF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3" creationId="{8C9065F1-FDFE-48B4-A629-7BABBAF39A22}"/>
          </ac:spMkLst>
        </pc:spChg>
        <pc:spChg chg="del">
          <ac:chgData name="Youssef Fawzy" userId="f8beafc45e52e2b4" providerId="LiveId" clId="{1EAA6ACB-1646-4EF4-95C9-0BCB1B42EA46}" dt="2020-02-09T00:40:12.165" v="7136"/>
          <ac:spMkLst>
            <pc:docMk/>
            <pc:sldMk cId="2364314766" sldId="300"/>
            <ac:spMk id="4" creationId="{BE77CF9D-44C3-46D1-8473-1EE07E74557A}"/>
          </ac:spMkLst>
        </pc:spChg>
        <pc:spChg chg="add mod">
          <ac:chgData name="Youssef Fawzy" userId="f8beafc45e52e2b4" providerId="LiveId" clId="{1EAA6ACB-1646-4EF4-95C9-0BCB1B42EA46}" dt="2020-02-09T00:43:09.617" v="7242" actId="1076"/>
          <ac:spMkLst>
            <pc:docMk/>
            <pc:sldMk cId="2364314766" sldId="300"/>
            <ac:spMk id="5" creationId="{9506D528-50B5-471A-A459-2BEAEEB82ECC}"/>
          </ac:spMkLst>
        </pc:spChg>
        <pc:spChg chg="add del mod">
          <ac:chgData name="Youssef Fawzy" userId="f8beafc45e52e2b4" providerId="LiveId" clId="{1EAA6ACB-1646-4EF4-95C9-0BCB1B42EA46}" dt="2020-02-09T00:40:28.837" v="7180" actId="931"/>
          <ac:spMkLst>
            <pc:docMk/>
            <pc:sldMk cId="2364314766" sldId="300"/>
            <ac:spMk id="6" creationId="{D3FB0F6D-AAD8-4051-8E43-3EA8F163CB1A}"/>
          </ac:spMkLst>
        </pc:spChg>
        <pc:spChg chg="add mod">
          <ac:chgData name="Youssef Fawzy" userId="f8beafc45e52e2b4" providerId="LiveId" clId="{1EAA6ACB-1646-4EF4-95C9-0BCB1B42EA46}" dt="2020-02-22T20:24:48.593" v="19869" actId="20577"/>
          <ac:spMkLst>
            <pc:docMk/>
            <pc:sldMk cId="2364314766" sldId="300"/>
            <ac:spMk id="7" creationId="{D09B9026-0F62-4383-9D5A-2C49A524CE93}"/>
          </ac:spMkLst>
        </pc:spChg>
        <pc:spChg chg="add del mod">
          <ac:chgData name="Youssef Fawzy" userId="f8beafc45e52e2b4" providerId="LiveId" clId="{1EAA6ACB-1646-4EF4-95C9-0BCB1B42EA46}" dt="2020-02-22T20:24:51.512" v="19870" actId="478"/>
          <ac:spMkLst>
            <pc:docMk/>
            <pc:sldMk cId="2364314766" sldId="300"/>
            <ac:spMk id="10" creationId="{2769FE7E-0313-4BB5-9B4D-479923199511}"/>
          </ac:spMkLst>
        </pc:spChg>
        <pc:picChg chg="add mod modCrop">
          <ac:chgData name="Youssef Fawzy" userId="f8beafc45e52e2b4" providerId="LiveId" clId="{1EAA6ACB-1646-4EF4-95C9-0BCB1B42EA46}" dt="2020-02-09T00:40:43.318" v="7187" actId="1076"/>
          <ac:picMkLst>
            <pc:docMk/>
            <pc:sldMk cId="2364314766" sldId="300"/>
            <ac:picMk id="9" creationId="{534F128D-BA11-49ED-A18A-539AAE9D4D14}"/>
          </ac:picMkLst>
        </pc:picChg>
      </pc:sldChg>
      <pc:sldChg chg="modSp add mod">
        <pc:chgData name="Youssef Fawzy" userId="f8beafc45e52e2b4" providerId="LiveId" clId="{1EAA6ACB-1646-4EF4-95C9-0BCB1B42EA46}" dt="2020-02-22T19:42:26.041" v="18763" actId="113"/>
        <pc:sldMkLst>
          <pc:docMk/>
          <pc:sldMk cId="984717715" sldId="301"/>
        </pc:sldMkLst>
        <pc:spChg chg="mod">
          <ac:chgData name="Youssef Fawzy" userId="f8beafc45e52e2b4" providerId="LiveId" clId="{1EAA6ACB-1646-4EF4-95C9-0BCB1B42EA46}" dt="2020-02-09T01:35:46.191" v="8641" actId="20577"/>
          <ac:spMkLst>
            <pc:docMk/>
            <pc:sldMk cId="984717715" sldId="301"/>
            <ac:spMk id="2" creationId="{21D17AFC-B4D3-4859-9BF2-F12D1CAA6481}"/>
          </ac:spMkLst>
        </pc:spChg>
        <pc:spChg chg="mod">
          <ac:chgData name="Youssef Fawzy" userId="f8beafc45e52e2b4" providerId="LiveId" clId="{1EAA6ACB-1646-4EF4-95C9-0BCB1B42EA46}" dt="2020-02-22T19:42:26.041" v="18763" actId="113"/>
          <ac:spMkLst>
            <pc:docMk/>
            <pc:sldMk cId="984717715" sldId="301"/>
            <ac:spMk id="4" creationId="{8335044F-483C-46C1-81D7-D48BD9451663}"/>
          </ac:spMkLst>
        </pc:spChg>
      </pc:sldChg>
      <pc:sldChg chg="add del">
        <pc:chgData name="Youssef Fawzy" userId="f8beafc45e52e2b4" providerId="LiveId" clId="{1EAA6ACB-1646-4EF4-95C9-0BCB1B42EA46}" dt="2020-02-09T01:12:13.527" v="8102" actId="2696"/>
        <pc:sldMkLst>
          <pc:docMk/>
          <pc:sldMk cId="4212035821" sldId="301"/>
        </pc:sldMkLst>
      </pc:sldChg>
      <pc:sldChg chg="modSp add mod">
        <pc:chgData name="Youssef Fawzy" userId="f8beafc45e52e2b4" providerId="LiveId" clId="{1EAA6ACB-1646-4EF4-95C9-0BCB1B42EA46}" dt="2020-02-22T20:31:19.414" v="20051" actId="20577"/>
        <pc:sldMkLst>
          <pc:docMk/>
          <pc:sldMk cId="2209729647" sldId="302"/>
        </pc:sldMkLst>
        <pc:spChg chg="mod">
          <ac:chgData name="Youssef Fawzy" userId="f8beafc45e52e2b4" providerId="LiveId" clId="{1EAA6ACB-1646-4EF4-95C9-0BCB1B42EA46}" dt="2020-02-09T22:52:32.448" v="10084" actId="20577"/>
          <ac:spMkLst>
            <pc:docMk/>
            <pc:sldMk cId="2209729647" sldId="302"/>
            <ac:spMk id="2" creationId="{868A71E2-5DC2-4E94-BD3C-987620D90045}"/>
          </ac:spMkLst>
        </pc:spChg>
        <pc:spChg chg="mod">
          <ac:chgData name="Youssef Fawzy" userId="f8beafc45e52e2b4" providerId="LiveId" clId="{1EAA6ACB-1646-4EF4-95C9-0BCB1B42EA46}" dt="2020-02-22T20:31:19.414" v="20051" actId="20577"/>
          <ac:spMkLst>
            <pc:docMk/>
            <pc:sldMk cId="2209729647" sldId="302"/>
            <ac:spMk id="3" creationId="{FA6800E0-0069-4944-8C47-6E8B8B161676}"/>
          </ac:spMkLst>
        </pc:spChg>
      </pc:sldChg>
      <pc:sldChg chg="addSp delSp modSp add mod setBg">
        <pc:chgData name="Youssef Fawzy" userId="f8beafc45e52e2b4" providerId="LiveId" clId="{1EAA6ACB-1646-4EF4-95C9-0BCB1B42EA46}" dt="2020-02-22T20:45:10.957" v="20417" actId="20577"/>
        <pc:sldMkLst>
          <pc:docMk/>
          <pc:sldMk cId="1615981021" sldId="303"/>
        </pc:sldMkLst>
        <pc:spChg chg="mod">
          <ac:chgData name="Youssef Fawzy" userId="f8beafc45e52e2b4" providerId="LiveId" clId="{1EAA6ACB-1646-4EF4-95C9-0BCB1B42EA46}" dt="2020-02-09T01:44:30.135" v="8841" actId="20577"/>
          <ac:spMkLst>
            <pc:docMk/>
            <pc:sldMk cId="1615981021" sldId="303"/>
            <ac:spMk id="2" creationId="{A11CCBED-CB29-4065-9A55-30339133297C}"/>
          </ac:spMkLst>
        </pc:spChg>
        <pc:spChg chg="del">
          <ac:chgData name="Youssef Fawzy" userId="f8beafc45e52e2b4" providerId="LiveId" clId="{1EAA6ACB-1646-4EF4-95C9-0BCB1B42EA46}" dt="2020-02-09T01:45:22.136" v="8842" actId="931"/>
          <ac:spMkLst>
            <pc:docMk/>
            <pc:sldMk cId="1615981021" sldId="303"/>
            <ac:spMk id="3" creationId="{C5592F3D-2641-4F3B-85C0-9E5A47B3B3B1}"/>
          </ac:spMkLst>
        </pc:spChg>
        <pc:spChg chg="add mod">
          <ac:chgData name="Youssef Fawzy" userId="f8beafc45e52e2b4" providerId="LiveId" clId="{1EAA6ACB-1646-4EF4-95C9-0BCB1B42EA46}" dt="2020-02-22T20:45:10.957" v="20417" actId="20577"/>
          <ac:spMkLst>
            <pc:docMk/>
            <pc:sldMk cId="1615981021" sldId="303"/>
            <ac:spMk id="6" creationId="{A9EEAEEA-2732-4B57-A243-A1D5CD103244}"/>
          </ac:spMkLst>
        </pc:spChg>
        <pc:picChg chg="add mod modCrop">
          <ac:chgData name="Youssef Fawzy" userId="f8beafc45e52e2b4" providerId="LiveId" clId="{1EAA6ACB-1646-4EF4-95C9-0BCB1B42EA46}" dt="2020-02-09T01:49:37.924" v="8981" actId="14100"/>
          <ac:picMkLst>
            <pc:docMk/>
            <pc:sldMk cId="1615981021" sldId="303"/>
            <ac:picMk id="5" creationId="{DE5A3C07-B205-4209-AA2E-82946CDC5430}"/>
          </ac:picMkLst>
        </pc:picChg>
      </pc:sldChg>
      <pc:sldChg chg="modSp add del">
        <pc:chgData name="Youssef Fawzy" userId="f8beafc45e52e2b4" providerId="LiveId" clId="{1EAA6ACB-1646-4EF4-95C9-0BCB1B42EA46}" dt="2020-02-22T20:34:20.149" v="20106" actId="2696"/>
        <pc:sldMkLst>
          <pc:docMk/>
          <pc:sldMk cId="1580687903" sldId="304"/>
        </pc:sldMkLst>
        <pc:spChg chg="mod">
          <ac:chgData name="Youssef Fawzy" userId="f8beafc45e52e2b4" providerId="LiveId" clId="{1EAA6ACB-1646-4EF4-95C9-0BCB1B42EA46}" dt="2020-02-09T01:54:18.153" v="9457" actId="313"/>
          <ac:spMkLst>
            <pc:docMk/>
            <pc:sldMk cId="1580687903" sldId="304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43.714" v="10775" actId="27636"/>
          <ac:spMkLst>
            <pc:docMk/>
            <pc:sldMk cId="1580687903" sldId="304"/>
            <ac:spMk id="3" creationId="{36DF18E1-2DE9-4D05-B826-D2CF66648117}"/>
          </ac:spMkLst>
        </pc:spChg>
      </pc:sldChg>
      <pc:sldChg chg="modSp add del">
        <pc:chgData name="Youssef Fawzy" userId="f8beafc45e52e2b4" providerId="LiveId" clId="{1EAA6ACB-1646-4EF4-95C9-0BCB1B42EA46}" dt="2020-02-22T20:34:20.149" v="20106" actId="2696"/>
        <pc:sldMkLst>
          <pc:docMk/>
          <pc:sldMk cId="3286920816" sldId="305"/>
        </pc:sldMkLst>
        <pc:spChg chg="mod">
          <ac:chgData name="Youssef Fawzy" userId="f8beafc45e52e2b4" providerId="LiveId" clId="{1EAA6ACB-1646-4EF4-95C9-0BCB1B42EA46}" dt="2020-02-09T01:54:24.054" v="9462" actId="20577"/>
          <ac:spMkLst>
            <pc:docMk/>
            <pc:sldMk cId="3286920816" sldId="305"/>
            <ac:spMk id="2" creationId="{CB50D503-1837-4011-92A4-6D9A93F7BDCB}"/>
          </ac:spMkLst>
        </pc:spChg>
        <pc:spChg chg="mod">
          <ac:chgData name="Youssef Fawzy" userId="f8beafc45e52e2b4" providerId="LiveId" clId="{1EAA6ACB-1646-4EF4-95C9-0BCB1B42EA46}" dt="2020-02-09T23:29:27.203" v="10770" actId="948"/>
          <ac:spMkLst>
            <pc:docMk/>
            <pc:sldMk cId="3286920816" sldId="305"/>
            <ac:spMk id="3" creationId="{36DF18E1-2DE9-4D05-B826-D2CF66648117}"/>
          </ac:spMkLst>
        </pc:spChg>
      </pc:sldChg>
      <pc:sldChg chg="modSp add mod">
        <pc:chgData name="Youssef Fawzy" userId="f8beafc45e52e2b4" providerId="LiveId" clId="{1EAA6ACB-1646-4EF4-95C9-0BCB1B42EA46}" dt="2020-02-22T20:34:30.378" v="20107" actId="20577"/>
        <pc:sldMkLst>
          <pc:docMk/>
          <pc:sldMk cId="1764134956" sldId="306"/>
        </pc:sldMkLst>
        <pc:spChg chg="mod">
          <ac:chgData name="Youssef Fawzy" userId="f8beafc45e52e2b4" providerId="LiveId" clId="{1EAA6ACB-1646-4EF4-95C9-0BCB1B42EA46}" dt="2020-02-09T23:27:42.053" v="10433" actId="20577"/>
          <ac:spMkLst>
            <pc:docMk/>
            <pc:sldMk cId="1764134956" sldId="306"/>
            <ac:spMk id="2" creationId="{51E25487-353C-41EA-ABEC-7D33A60FB246}"/>
          </ac:spMkLst>
        </pc:spChg>
        <pc:spChg chg="mod">
          <ac:chgData name="Youssef Fawzy" userId="f8beafc45e52e2b4" providerId="LiveId" clId="{1EAA6ACB-1646-4EF4-95C9-0BCB1B42EA46}" dt="2020-02-22T20:34:30.378" v="20107" actId="20577"/>
          <ac:spMkLst>
            <pc:docMk/>
            <pc:sldMk cId="1764134956" sldId="306"/>
            <ac:spMk id="3" creationId="{78986598-8038-4A54-AA62-5264E26ACDE8}"/>
          </ac:spMkLst>
        </pc:spChg>
      </pc:sldChg>
      <pc:sldChg chg="addSp modSp add mod setBg">
        <pc:chgData name="Youssef Fawzy" userId="f8beafc45e52e2b4" providerId="LiveId" clId="{1EAA6ACB-1646-4EF4-95C9-0BCB1B42EA46}" dt="2020-02-22T20:46:33.429" v="20465" actId="20577"/>
        <pc:sldMkLst>
          <pc:docMk/>
          <pc:sldMk cId="382263953" sldId="307"/>
        </pc:sldMkLst>
        <pc:spChg chg="mod">
          <ac:chgData name="Youssef Fawzy" userId="f8beafc45e52e2b4" providerId="LiveId" clId="{1EAA6ACB-1646-4EF4-95C9-0BCB1B42EA46}" dt="2020-02-21T03:44:23.551" v="11693" actId="1076"/>
          <ac:spMkLst>
            <pc:docMk/>
            <pc:sldMk cId="382263953" sldId="307"/>
            <ac:spMk id="2" creationId="{80B40225-A511-49E0-B478-CC5A43E7A48D}"/>
          </ac:spMkLst>
        </pc:spChg>
        <pc:spChg chg="mod">
          <ac:chgData name="Youssef Fawzy" userId="f8beafc45e52e2b4" providerId="LiveId" clId="{1EAA6ACB-1646-4EF4-95C9-0BCB1B42EA46}" dt="2020-02-22T20:46:33.429" v="20465" actId="20577"/>
          <ac:spMkLst>
            <pc:docMk/>
            <pc:sldMk cId="382263953" sldId="307"/>
            <ac:spMk id="3" creationId="{502407F1-F1A9-4904-A680-753B6DED2103}"/>
          </ac:spMkLst>
        </pc:spChg>
        <pc:spChg chg="add">
          <ac:chgData name="Youssef Fawzy" userId="f8beafc45e52e2b4" providerId="LiveId" clId="{1EAA6ACB-1646-4EF4-95C9-0BCB1B42EA46}" dt="2020-02-21T03:57:40.221" v="12518"/>
          <ac:spMkLst>
            <pc:docMk/>
            <pc:sldMk cId="382263953" sldId="307"/>
            <ac:spMk id="4" creationId="{2454A529-3F7A-4A29-8840-C4819420B33B}"/>
          </ac:spMkLst>
        </pc:spChg>
      </pc:sldChg>
      <pc:sldChg chg="modSp add mod">
        <pc:chgData name="Youssef Fawzy" userId="f8beafc45e52e2b4" providerId="LiveId" clId="{1EAA6ACB-1646-4EF4-95C9-0BCB1B42EA46}" dt="2020-02-22T20:38:05.389" v="20227" actId="20577"/>
        <pc:sldMkLst>
          <pc:docMk/>
          <pc:sldMk cId="491426177" sldId="308"/>
        </pc:sldMkLst>
        <pc:spChg chg="mod">
          <ac:chgData name="Youssef Fawzy" userId="f8beafc45e52e2b4" providerId="LiveId" clId="{1EAA6ACB-1646-4EF4-95C9-0BCB1B42EA46}" dt="2020-02-21T04:02:29.463" v="12718" actId="20577"/>
          <ac:spMkLst>
            <pc:docMk/>
            <pc:sldMk cId="491426177" sldId="308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2T20:38:05.389" v="20227" actId="20577"/>
          <ac:spMkLst>
            <pc:docMk/>
            <pc:sldMk cId="491426177" sldId="308"/>
            <ac:spMk id="3" creationId="{10C9D135-FB4B-4DC6-B4FF-8637C2CF710B}"/>
          </ac:spMkLst>
        </pc:spChg>
      </pc:sldChg>
      <pc:sldChg chg="modSp add mod setBg">
        <pc:chgData name="Youssef Fawzy" userId="f8beafc45e52e2b4" providerId="LiveId" clId="{1EAA6ACB-1646-4EF4-95C9-0BCB1B42EA46}" dt="2020-02-22T20:38:34.453" v="20230" actId="20577"/>
        <pc:sldMkLst>
          <pc:docMk/>
          <pc:sldMk cId="4017717339" sldId="309"/>
        </pc:sldMkLst>
        <pc:spChg chg="mod">
          <ac:chgData name="Youssef Fawzy" userId="f8beafc45e52e2b4" providerId="LiveId" clId="{1EAA6ACB-1646-4EF4-95C9-0BCB1B42EA46}" dt="2020-02-22T19:37:17.992" v="18640" actId="1076"/>
          <ac:spMkLst>
            <pc:docMk/>
            <pc:sldMk cId="4017717339" sldId="309"/>
            <ac:spMk id="2" creationId="{D2B46471-D5AC-4DD4-9448-8438533C323A}"/>
          </ac:spMkLst>
        </pc:spChg>
        <pc:spChg chg="mod">
          <ac:chgData name="Youssef Fawzy" userId="f8beafc45e52e2b4" providerId="LiveId" clId="{1EAA6ACB-1646-4EF4-95C9-0BCB1B42EA46}" dt="2020-02-22T20:38:34.453" v="20230" actId="20577"/>
          <ac:spMkLst>
            <pc:docMk/>
            <pc:sldMk cId="4017717339" sldId="309"/>
            <ac:spMk id="3" creationId="{0772CEE4-499F-4F16-92D4-D4D289A79781}"/>
          </ac:spMkLst>
        </pc:spChg>
      </pc:sldChg>
      <pc:sldChg chg="addSp modSp add del">
        <pc:chgData name="Youssef Fawzy" userId="f8beafc45e52e2b4" providerId="LiveId" clId="{1EAA6ACB-1646-4EF4-95C9-0BCB1B42EA46}" dt="2020-02-09T02:10:46.300" v="9989" actId="2696"/>
        <pc:sldMkLst>
          <pc:docMk/>
          <pc:sldMk cId="1304155258" sldId="310"/>
        </pc:sldMkLst>
        <pc:spChg chg="add mod">
          <ac:chgData name="Youssef Fawzy" userId="f8beafc45e52e2b4" providerId="LiveId" clId="{1EAA6ACB-1646-4EF4-95C9-0BCB1B42EA46}" dt="2020-02-09T02:10:26.538" v="9986" actId="14826"/>
          <ac:spMkLst>
            <pc:docMk/>
            <pc:sldMk cId="1304155258" sldId="310"/>
            <ac:spMk id="5" creationId="{6746EB03-15B9-4184-8AC3-D160A69CA1F5}"/>
          </ac:spMkLst>
        </pc:spChg>
        <pc:picChg chg="mod">
          <ac:chgData name="Youssef Fawzy" userId="f8beafc45e52e2b4" providerId="LiveId" clId="{1EAA6ACB-1646-4EF4-95C9-0BCB1B42EA46}" dt="2020-02-09T02:10:35.045" v="9988" actId="14100"/>
          <ac:picMkLst>
            <pc:docMk/>
            <pc:sldMk cId="1304155258" sldId="310"/>
            <ac:picMk id="4" creationId="{59A07452-148C-4039-8DE2-AF351B39EA29}"/>
          </ac:picMkLst>
        </pc:picChg>
      </pc:sldChg>
      <pc:sldChg chg="addSp modSp add del">
        <pc:chgData name="Youssef Fawzy" userId="f8beafc45e52e2b4" providerId="LiveId" clId="{1EAA6ACB-1646-4EF4-95C9-0BCB1B42EA46}" dt="2020-02-09T02:12:11.132" v="10000" actId="2696"/>
        <pc:sldMkLst>
          <pc:docMk/>
          <pc:sldMk cId="1913871838" sldId="310"/>
        </pc:sldMkLst>
        <pc:spChg chg="add mod">
          <ac:chgData name="Youssef Fawzy" userId="f8beafc45e52e2b4" providerId="LiveId" clId="{1EAA6ACB-1646-4EF4-95C9-0BCB1B42EA46}" dt="2020-02-09T02:11:53.456" v="9995" actId="14826"/>
          <ac:spMkLst>
            <pc:docMk/>
            <pc:sldMk cId="1913871838" sldId="310"/>
            <ac:spMk id="5" creationId="{2BD8DF7E-FFD9-479E-9D36-BB81277E44AE}"/>
          </ac:spMkLst>
        </pc:spChg>
        <pc:picChg chg="mod">
          <ac:chgData name="Youssef Fawzy" userId="f8beafc45e52e2b4" providerId="LiveId" clId="{1EAA6ACB-1646-4EF4-95C9-0BCB1B42EA46}" dt="2020-02-09T02:12:01.314" v="9998" actId="14100"/>
          <ac:picMkLst>
            <pc:docMk/>
            <pc:sldMk cId="1913871838" sldId="310"/>
            <ac:picMk id="4" creationId="{59A07452-148C-4039-8DE2-AF351B39EA29}"/>
          </ac:picMkLst>
        </pc:picChg>
        <pc:picChg chg="mod">
          <ac:chgData name="Youssef Fawzy" userId="f8beafc45e52e2b4" providerId="LiveId" clId="{1EAA6ACB-1646-4EF4-95C9-0BCB1B42EA46}" dt="2020-02-09T02:12:06.735" v="9999" actId="1076"/>
          <ac:picMkLst>
            <pc:docMk/>
            <pc:sldMk cId="1913871838" sldId="310"/>
            <ac:picMk id="16" creationId="{F0A27480-525B-4B14-8B51-BAD78DA5553B}"/>
          </ac:picMkLst>
        </pc:picChg>
      </pc:sldChg>
      <pc:sldChg chg="addSp modSp add mod">
        <pc:chgData name="Youssef Fawzy" userId="f8beafc45e52e2b4" providerId="LiveId" clId="{1EAA6ACB-1646-4EF4-95C9-0BCB1B42EA46}" dt="2020-02-22T20:37:16.980" v="20192" actId="20577"/>
        <pc:sldMkLst>
          <pc:docMk/>
          <pc:sldMk cId="3880294442" sldId="310"/>
        </pc:sldMkLst>
        <pc:spChg chg="mod">
          <ac:chgData name="Youssef Fawzy" userId="f8beafc45e52e2b4" providerId="LiveId" clId="{1EAA6ACB-1646-4EF4-95C9-0BCB1B42EA46}" dt="2020-02-22T20:37:16.980" v="20192" actId="20577"/>
          <ac:spMkLst>
            <pc:docMk/>
            <pc:sldMk cId="3880294442" sldId="310"/>
            <ac:spMk id="3" creationId="{502407F1-F1A9-4904-A680-753B6DED2103}"/>
          </ac:spMkLst>
        </pc:spChg>
        <pc:spChg chg="add mod">
          <ac:chgData name="Youssef Fawzy" userId="f8beafc45e52e2b4" providerId="LiveId" clId="{1EAA6ACB-1646-4EF4-95C9-0BCB1B42EA46}" dt="2020-02-21T03:57:36.272" v="12517" actId="1076"/>
          <ac:spMkLst>
            <pc:docMk/>
            <pc:sldMk cId="3880294442" sldId="310"/>
            <ac:spMk id="4" creationId="{20BB285D-DA34-4A6F-8C93-5D5F576DC5BC}"/>
          </ac:spMkLst>
        </pc:spChg>
      </pc:sldChg>
      <pc:sldChg chg="addSp delSp modSp add mod setBg">
        <pc:chgData name="Youssef Fawzy" userId="f8beafc45e52e2b4" providerId="LiveId" clId="{1EAA6ACB-1646-4EF4-95C9-0BCB1B42EA46}" dt="2020-02-22T20:37:43.372" v="20202" actId="5793"/>
        <pc:sldMkLst>
          <pc:docMk/>
          <pc:sldMk cId="790720589" sldId="311"/>
        </pc:sldMkLst>
        <pc:spChg chg="mod">
          <ac:chgData name="Youssef Fawzy" userId="f8beafc45e52e2b4" providerId="LiveId" clId="{1EAA6ACB-1646-4EF4-95C9-0BCB1B42EA46}" dt="2020-02-21T03:58:35.014" v="12629" actId="20577"/>
          <ac:spMkLst>
            <pc:docMk/>
            <pc:sldMk cId="790720589" sldId="311"/>
            <ac:spMk id="2" creationId="{7596891A-5DA9-4D4D-A62A-560D634B0D2D}"/>
          </ac:spMkLst>
        </pc:spChg>
        <pc:spChg chg="mod">
          <ac:chgData name="Youssef Fawzy" userId="f8beafc45e52e2b4" providerId="LiveId" clId="{1EAA6ACB-1646-4EF4-95C9-0BCB1B42EA46}" dt="2020-02-22T20:37:43.372" v="20202" actId="5793"/>
          <ac:spMkLst>
            <pc:docMk/>
            <pc:sldMk cId="790720589" sldId="311"/>
            <ac:spMk id="3" creationId="{ADCB7C08-B423-4745-B203-FACFD6B226FA}"/>
          </ac:spMkLst>
        </pc:spChg>
        <pc:spChg chg="add del mod">
          <ac:chgData name="Youssef Fawzy" userId="f8beafc45e52e2b4" providerId="LiveId" clId="{1EAA6ACB-1646-4EF4-95C9-0BCB1B42EA46}" dt="2020-02-21T04:31:49.435" v="13742" actId="478"/>
          <ac:spMkLst>
            <pc:docMk/>
            <pc:sldMk cId="790720589" sldId="311"/>
            <ac:spMk id="4" creationId="{1EC0BAD2-0FE3-4641-AA39-56E30189559D}"/>
          </ac:spMkLst>
        </pc:spChg>
      </pc:sldChg>
      <pc:sldChg chg="addSp modSp add mod setBg">
        <pc:chgData name="Youssef Fawzy" userId="f8beafc45e52e2b4" providerId="LiveId" clId="{1EAA6ACB-1646-4EF4-95C9-0BCB1B42EA46}" dt="2020-02-22T18:13:36.721" v="16575" actId="1076"/>
        <pc:sldMkLst>
          <pc:docMk/>
          <pc:sldMk cId="991548461" sldId="312"/>
        </pc:sldMkLst>
        <pc:spChg chg="mod">
          <ac:chgData name="Youssef Fawzy" userId="f8beafc45e52e2b4" providerId="LiveId" clId="{1EAA6ACB-1646-4EF4-95C9-0BCB1B42EA46}" dt="2020-02-21T04:44:44.963" v="14349" actId="113"/>
          <ac:spMkLst>
            <pc:docMk/>
            <pc:sldMk cId="991548461" sldId="312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2T18:13:36.721" v="16575" actId="1076"/>
          <ac:spMkLst>
            <pc:docMk/>
            <pc:sldMk cId="991548461" sldId="312"/>
            <ac:spMk id="3" creationId="{10C9D135-FB4B-4DC6-B4FF-8637C2CF710B}"/>
          </ac:spMkLst>
        </pc:spChg>
        <pc:spChg chg="add mod">
          <ac:chgData name="Youssef Fawzy" userId="f8beafc45e52e2b4" providerId="LiveId" clId="{1EAA6ACB-1646-4EF4-95C9-0BCB1B42EA46}" dt="2020-02-21T04:44:39.619" v="14346" actId="1076"/>
          <ac:spMkLst>
            <pc:docMk/>
            <pc:sldMk cId="991548461" sldId="312"/>
            <ac:spMk id="4" creationId="{2B266468-C055-46C0-BB01-0E128A6DB22D}"/>
          </ac:spMkLst>
        </pc:spChg>
      </pc:sldChg>
      <pc:sldChg chg="addSp modSp add mod setBg">
        <pc:chgData name="Youssef Fawzy" userId="f8beafc45e52e2b4" providerId="LiveId" clId="{1EAA6ACB-1646-4EF4-95C9-0BCB1B42EA46}" dt="2020-02-22T18:23:37.236" v="16964" actId="20577"/>
        <pc:sldMkLst>
          <pc:docMk/>
          <pc:sldMk cId="136774566" sldId="313"/>
        </pc:sldMkLst>
        <pc:spChg chg="mod">
          <ac:chgData name="Youssef Fawzy" userId="f8beafc45e52e2b4" providerId="LiveId" clId="{1EAA6ACB-1646-4EF4-95C9-0BCB1B42EA46}" dt="2020-02-21T04:02:52.102" v="12760" actId="20577"/>
          <ac:spMkLst>
            <pc:docMk/>
            <pc:sldMk cId="136774566" sldId="313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2T18:23:37.236" v="16964" actId="20577"/>
          <ac:spMkLst>
            <pc:docMk/>
            <pc:sldMk cId="136774566" sldId="313"/>
            <ac:spMk id="3" creationId="{10C9D135-FB4B-4DC6-B4FF-8637C2CF710B}"/>
          </ac:spMkLst>
        </pc:spChg>
        <pc:spChg chg="add mod">
          <ac:chgData name="Youssef Fawzy" userId="f8beafc45e52e2b4" providerId="LiveId" clId="{1EAA6ACB-1646-4EF4-95C9-0BCB1B42EA46}" dt="2020-02-21T04:47:22.684" v="14356" actId="1076"/>
          <ac:spMkLst>
            <pc:docMk/>
            <pc:sldMk cId="136774566" sldId="313"/>
            <ac:spMk id="4" creationId="{7CB3EB85-F4B8-47BB-9031-391584BD7562}"/>
          </ac:spMkLst>
        </pc:spChg>
      </pc:sldChg>
      <pc:sldChg chg="modSp add mod setBg">
        <pc:chgData name="Youssef Fawzy" userId="f8beafc45e52e2b4" providerId="LiveId" clId="{1EAA6ACB-1646-4EF4-95C9-0BCB1B42EA46}" dt="2020-02-22T18:29:04.535" v="17107" actId="14100"/>
        <pc:sldMkLst>
          <pc:docMk/>
          <pc:sldMk cId="1724155425" sldId="314"/>
        </pc:sldMkLst>
        <pc:spChg chg="mod">
          <ac:chgData name="Youssef Fawzy" userId="f8beafc45e52e2b4" providerId="LiveId" clId="{1EAA6ACB-1646-4EF4-95C9-0BCB1B42EA46}" dt="2020-02-21T04:57:53.273" v="14794" actId="113"/>
          <ac:spMkLst>
            <pc:docMk/>
            <pc:sldMk cId="1724155425" sldId="314"/>
            <ac:spMk id="2" creationId="{C74C8993-B1CB-4BE4-9044-E48E08809230}"/>
          </ac:spMkLst>
        </pc:spChg>
        <pc:spChg chg="mod">
          <ac:chgData name="Youssef Fawzy" userId="f8beafc45e52e2b4" providerId="LiveId" clId="{1EAA6ACB-1646-4EF4-95C9-0BCB1B42EA46}" dt="2020-02-22T18:29:04.535" v="17107" actId="14100"/>
          <ac:spMkLst>
            <pc:docMk/>
            <pc:sldMk cId="1724155425" sldId="314"/>
            <ac:spMk id="3" creationId="{10C9D135-FB4B-4DC6-B4FF-8637C2CF710B}"/>
          </ac:spMkLst>
        </pc:spChg>
      </pc:sldChg>
      <pc:sldChg chg="addSp modSp add mod setBg">
        <pc:chgData name="Youssef Fawzy" userId="f8beafc45e52e2b4" providerId="LiveId" clId="{1EAA6ACB-1646-4EF4-95C9-0BCB1B42EA46}" dt="2020-02-22T20:55:59.790" v="20662" actId="20577"/>
        <pc:sldMkLst>
          <pc:docMk/>
          <pc:sldMk cId="3998210098" sldId="315"/>
        </pc:sldMkLst>
        <pc:spChg chg="mod">
          <ac:chgData name="Youssef Fawzy" userId="f8beafc45e52e2b4" providerId="LiveId" clId="{1EAA6ACB-1646-4EF4-95C9-0BCB1B42EA46}" dt="2020-02-22T18:48:50.525" v="17404" actId="5793"/>
          <ac:spMkLst>
            <pc:docMk/>
            <pc:sldMk cId="3998210098" sldId="315"/>
            <ac:spMk id="2" creationId="{0496CD40-7478-4002-A298-F729F0B63BF0}"/>
          </ac:spMkLst>
        </pc:spChg>
        <pc:spChg chg="mod">
          <ac:chgData name="Youssef Fawzy" userId="f8beafc45e52e2b4" providerId="LiveId" clId="{1EAA6ACB-1646-4EF4-95C9-0BCB1B42EA46}" dt="2020-02-22T20:55:59.790" v="20662" actId="20577"/>
          <ac:spMkLst>
            <pc:docMk/>
            <pc:sldMk cId="3998210098" sldId="315"/>
            <ac:spMk id="3" creationId="{8EFE25E2-4E0B-4E42-BCCE-BD53791A0FD9}"/>
          </ac:spMkLst>
        </pc:spChg>
        <pc:spChg chg="add mod">
          <ac:chgData name="Youssef Fawzy" userId="f8beafc45e52e2b4" providerId="LiveId" clId="{1EAA6ACB-1646-4EF4-95C9-0BCB1B42EA46}" dt="2020-02-21T04:05:50.059" v="12797" actId="1076"/>
          <ac:spMkLst>
            <pc:docMk/>
            <pc:sldMk cId="3998210098" sldId="315"/>
            <ac:spMk id="4" creationId="{FB834096-BB96-40B9-B816-76BE2E7E1B6F}"/>
          </ac:spMkLst>
        </pc:spChg>
      </pc:sldChg>
      <pc:sldChg chg="addSp modSp add mod">
        <pc:chgData name="Youssef Fawzy" userId="f8beafc45e52e2b4" providerId="LiveId" clId="{1EAA6ACB-1646-4EF4-95C9-0BCB1B42EA46}" dt="2020-02-22T20:47:05.579" v="20471" actId="20577"/>
        <pc:sldMkLst>
          <pc:docMk/>
          <pc:sldMk cId="994851047" sldId="316"/>
        </pc:sldMkLst>
        <pc:spChg chg="mod">
          <ac:chgData name="Youssef Fawzy" userId="f8beafc45e52e2b4" providerId="LiveId" clId="{1EAA6ACB-1646-4EF4-95C9-0BCB1B42EA46}" dt="2020-02-21T05:54:21.693" v="15194" actId="20577"/>
          <ac:spMkLst>
            <pc:docMk/>
            <pc:sldMk cId="994851047" sldId="316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2T20:47:05.579" v="20471" actId="20577"/>
          <ac:spMkLst>
            <pc:docMk/>
            <pc:sldMk cId="994851047" sldId="316"/>
            <ac:spMk id="3" creationId="{688A0778-19F3-441A-A2AE-EBD428537D42}"/>
          </ac:spMkLst>
        </pc:spChg>
        <pc:graphicFrameChg chg="add mod modGraphic">
          <ac:chgData name="Youssef Fawzy" userId="f8beafc45e52e2b4" providerId="LiveId" clId="{1EAA6ACB-1646-4EF4-95C9-0BCB1B42EA46}" dt="2020-02-21T04:29:01.336" v="13628" actId="122"/>
          <ac:graphicFrameMkLst>
            <pc:docMk/>
            <pc:sldMk cId="994851047" sldId="316"/>
            <ac:graphicFrameMk id="4" creationId="{A1F6F0B7-A85A-4FFC-8447-4E6630309C86}"/>
          </ac:graphicFrameMkLst>
        </pc:graphicFrameChg>
      </pc:sldChg>
      <pc:sldChg chg="addSp delSp modSp add mod">
        <pc:chgData name="Youssef Fawzy" userId="f8beafc45e52e2b4" providerId="LiveId" clId="{1EAA6ACB-1646-4EF4-95C9-0BCB1B42EA46}" dt="2020-02-22T20:50:04.960" v="20555" actId="20577"/>
        <pc:sldMkLst>
          <pc:docMk/>
          <pc:sldMk cId="2521257797" sldId="317"/>
        </pc:sldMkLst>
        <pc:spChg chg="mod">
          <ac:chgData name="Youssef Fawzy" userId="f8beafc45e52e2b4" providerId="LiveId" clId="{1EAA6ACB-1646-4EF4-95C9-0BCB1B42EA46}" dt="2020-02-21T04:29:42.610" v="13684" actId="20577"/>
          <ac:spMkLst>
            <pc:docMk/>
            <pc:sldMk cId="2521257797" sldId="317"/>
            <ac:spMk id="2" creationId="{DE04C121-5FF6-4495-81A7-DEC78C852D77}"/>
          </ac:spMkLst>
        </pc:spChg>
        <pc:spChg chg="del">
          <ac:chgData name="Youssef Fawzy" userId="f8beafc45e52e2b4" providerId="LiveId" clId="{1EAA6ACB-1646-4EF4-95C9-0BCB1B42EA46}" dt="2020-02-21T04:31:24.258" v="13709"/>
          <ac:spMkLst>
            <pc:docMk/>
            <pc:sldMk cId="2521257797" sldId="317"/>
            <ac:spMk id="3" creationId="{AB407923-E760-4CAC-9620-F64550D4907F}"/>
          </ac:spMkLst>
        </pc:spChg>
        <pc:spChg chg="add mod">
          <ac:chgData name="Youssef Fawzy" userId="f8beafc45e52e2b4" providerId="LiveId" clId="{1EAA6ACB-1646-4EF4-95C9-0BCB1B42EA46}" dt="2020-02-21T04:31:33.366" v="13729" actId="20577"/>
          <ac:spMkLst>
            <pc:docMk/>
            <pc:sldMk cId="2521257797" sldId="317"/>
            <ac:spMk id="4" creationId="{ECE55F86-B194-4A7F-BAF2-BFED0B23E745}"/>
          </ac:spMkLst>
        </pc:spChg>
        <pc:spChg chg="add mod">
          <ac:chgData name="Youssef Fawzy" userId="f8beafc45e52e2b4" providerId="LiveId" clId="{1EAA6ACB-1646-4EF4-95C9-0BCB1B42EA46}" dt="2020-02-22T20:49:59.732" v="20553" actId="20577"/>
          <ac:spMkLst>
            <pc:docMk/>
            <pc:sldMk cId="2521257797" sldId="317"/>
            <ac:spMk id="5" creationId="{DC8C4938-43B4-4FE7-99D7-095118672605}"/>
          </ac:spMkLst>
        </pc:spChg>
        <pc:spChg chg="add mod">
          <ac:chgData name="Youssef Fawzy" userId="f8beafc45e52e2b4" providerId="LiveId" clId="{1EAA6ACB-1646-4EF4-95C9-0BCB1B42EA46}" dt="2020-02-21T04:31:36.157" v="13741" actId="20577"/>
          <ac:spMkLst>
            <pc:docMk/>
            <pc:sldMk cId="2521257797" sldId="317"/>
            <ac:spMk id="6" creationId="{D11C474E-28D3-429C-8DB9-256E2A0A0FA4}"/>
          </ac:spMkLst>
        </pc:spChg>
        <pc:spChg chg="add mod">
          <ac:chgData name="Youssef Fawzy" userId="f8beafc45e52e2b4" providerId="LiveId" clId="{1EAA6ACB-1646-4EF4-95C9-0BCB1B42EA46}" dt="2020-02-22T20:50:04.960" v="20555" actId="20577"/>
          <ac:spMkLst>
            <pc:docMk/>
            <pc:sldMk cId="2521257797" sldId="317"/>
            <ac:spMk id="7" creationId="{6934284C-DEC6-46C9-83DA-C7BB80A3D1D5}"/>
          </ac:spMkLst>
        </pc:spChg>
        <pc:spChg chg="add del">
          <ac:chgData name="Youssef Fawzy" userId="f8beafc45e52e2b4" providerId="LiveId" clId="{1EAA6ACB-1646-4EF4-95C9-0BCB1B42EA46}" dt="2020-02-21T05:45:53.419" v="14812"/>
          <ac:spMkLst>
            <pc:docMk/>
            <pc:sldMk cId="2521257797" sldId="317"/>
            <ac:spMk id="8" creationId="{B5282087-DD9B-45CD-8A1A-C86835AF05EF}"/>
          </ac:spMkLst>
        </pc:spChg>
        <pc:spChg chg="add del">
          <ac:chgData name="Youssef Fawzy" userId="f8beafc45e52e2b4" providerId="LiveId" clId="{1EAA6ACB-1646-4EF4-95C9-0BCB1B42EA46}" dt="2020-02-21T05:46:41.626" v="14849"/>
          <ac:spMkLst>
            <pc:docMk/>
            <pc:sldMk cId="2521257797" sldId="317"/>
            <ac:spMk id="9" creationId="{AB8F9F95-6B28-4EBD-8EE6-2E7170369D83}"/>
          </ac:spMkLst>
        </pc:spChg>
        <pc:spChg chg="add del mod">
          <ac:chgData name="Youssef Fawzy" userId="f8beafc45e52e2b4" providerId="LiveId" clId="{1EAA6ACB-1646-4EF4-95C9-0BCB1B42EA46}" dt="2020-02-21T06:07:23.385" v="16029"/>
          <ac:spMkLst>
            <pc:docMk/>
            <pc:sldMk cId="2521257797" sldId="317"/>
            <ac:spMk id="10" creationId="{779A2A16-A058-4E3D-AEEF-3013CB63A9BE}"/>
          </ac:spMkLst>
        </pc:spChg>
        <pc:spChg chg="add del">
          <ac:chgData name="Youssef Fawzy" userId="f8beafc45e52e2b4" providerId="LiveId" clId="{1EAA6ACB-1646-4EF4-95C9-0BCB1B42EA46}" dt="2020-02-21T06:08:23.657" v="16033"/>
          <ac:spMkLst>
            <pc:docMk/>
            <pc:sldMk cId="2521257797" sldId="317"/>
            <ac:spMk id="11" creationId="{4A4226B4-3E57-4AD2-BBEC-E43CD8904EC9}"/>
          </ac:spMkLst>
        </pc:spChg>
        <pc:spChg chg="add mod">
          <ac:chgData name="Youssef Fawzy" userId="f8beafc45e52e2b4" providerId="LiveId" clId="{1EAA6ACB-1646-4EF4-95C9-0BCB1B42EA46}" dt="2020-02-21T06:08:58.165" v="16049" actId="1076"/>
          <ac:spMkLst>
            <pc:docMk/>
            <pc:sldMk cId="2521257797" sldId="317"/>
            <ac:spMk id="12" creationId="{687B7138-94A0-44A4-AEA3-9CA7319109C4}"/>
          </ac:spMkLst>
        </pc:spChg>
      </pc:sldChg>
      <pc:sldChg chg="addSp modSp add mod setBg">
        <pc:chgData name="Youssef Fawzy" userId="f8beafc45e52e2b4" providerId="LiveId" clId="{1EAA6ACB-1646-4EF4-95C9-0BCB1B42EA46}" dt="2020-02-22T20:57:43.429" v="20676" actId="113"/>
        <pc:sldMkLst>
          <pc:docMk/>
          <pc:sldMk cId="377491069" sldId="318"/>
        </pc:sldMkLst>
        <pc:spChg chg="mod">
          <ac:chgData name="Youssef Fawzy" userId="f8beafc45e52e2b4" providerId="LiveId" clId="{1EAA6ACB-1646-4EF4-95C9-0BCB1B42EA46}" dt="2020-02-21T04:32:03.697" v="13758" actId="20577"/>
          <ac:spMkLst>
            <pc:docMk/>
            <pc:sldMk cId="377491069" sldId="318"/>
            <ac:spMk id="2" creationId="{3E2A5310-7012-43D1-87F7-0D60AD7944FA}"/>
          </ac:spMkLst>
        </pc:spChg>
        <pc:spChg chg="mod">
          <ac:chgData name="Youssef Fawzy" userId="f8beafc45e52e2b4" providerId="LiveId" clId="{1EAA6ACB-1646-4EF4-95C9-0BCB1B42EA46}" dt="2020-02-22T20:57:43.429" v="20676" actId="113"/>
          <ac:spMkLst>
            <pc:docMk/>
            <pc:sldMk cId="377491069" sldId="318"/>
            <ac:spMk id="3" creationId="{584CCF50-45BB-4182-A846-B5EB98602429}"/>
          </ac:spMkLst>
        </pc:spChg>
        <pc:spChg chg="add mod">
          <ac:chgData name="Youssef Fawzy" userId="f8beafc45e52e2b4" providerId="LiveId" clId="{1EAA6ACB-1646-4EF4-95C9-0BCB1B42EA46}" dt="2020-02-22T19:28:25.714" v="17826" actId="1076"/>
          <ac:spMkLst>
            <pc:docMk/>
            <pc:sldMk cId="377491069" sldId="318"/>
            <ac:spMk id="4" creationId="{FC45B755-500C-4291-8389-1E11ADEC44CB}"/>
          </ac:spMkLst>
        </pc:spChg>
      </pc:sldChg>
      <pc:sldChg chg="addSp delSp modSp add mod">
        <pc:chgData name="Youssef Fawzy" userId="f8beafc45e52e2b4" providerId="LiveId" clId="{1EAA6ACB-1646-4EF4-95C9-0BCB1B42EA46}" dt="2020-02-22T20:53:22.807" v="20623" actId="27636"/>
        <pc:sldMkLst>
          <pc:docMk/>
          <pc:sldMk cId="4017256256" sldId="319"/>
        </pc:sldMkLst>
        <pc:spChg chg="mod">
          <ac:chgData name="Youssef Fawzy" userId="f8beafc45e52e2b4" providerId="LiveId" clId="{1EAA6ACB-1646-4EF4-95C9-0BCB1B42EA46}" dt="2020-02-21T04:36:29.078" v="14013"/>
          <ac:spMkLst>
            <pc:docMk/>
            <pc:sldMk cId="4017256256" sldId="319"/>
            <ac:spMk id="2" creationId="{A17EAF0B-E398-4AC6-AB44-90DB9C9996F5}"/>
          </ac:spMkLst>
        </pc:spChg>
        <pc:spChg chg="del mod">
          <ac:chgData name="Youssef Fawzy" userId="f8beafc45e52e2b4" providerId="LiveId" clId="{1EAA6ACB-1646-4EF4-95C9-0BCB1B42EA46}" dt="2020-02-21T04:36:39.054" v="14016" actId="3680"/>
          <ac:spMkLst>
            <pc:docMk/>
            <pc:sldMk cId="4017256256" sldId="319"/>
            <ac:spMk id="3" creationId="{B3C7E8DC-3614-4015-A123-0B4AF22B313A}"/>
          </ac:spMkLst>
        </pc:spChg>
        <pc:spChg chg="add mod">
          <ac:chgData name="Youssef Fawzy" userId="f8beafc45e52e2b4" providerId="LiveId" clId="{1EAA6ACB-1646-4EF4-95C9-0BCB1B42EA46}" dt="2020-02-22T20:53:22.807" v="20623" actId="27636"/>
          <ac:spMkLst>
            <pc:docMk/>
            <pc:sldMk cId="4017256256" sldId="319"/>
            <ac:spMk id="5" creationId="{7B74DEC5-4382-4D6C-9D07-2A86C3CC36CA}"/>
          </ac:spMkLst>
        </pc:spChg>
        <pc:spChg chg="add del mod">
          <ac:chgData name="Youssef Fawzy" userId="f8beafc45e52e2b4" providerId="LiveId" clId="{1EAA6ACB-1646-4EF4-95C9-0BCB1B42EA46}" dt="2020-02-22T18:17:27.743" v="16830"/>
          <ac:spMkLst>
            <pc:docMk/>
            <pc:sldMk cId="4017256256" sldId="319"/>
            <ac:spMk id="6" creationId="{515C2D6B-88F7-4D24-AB14-83411E01C613}"/>
          </ac:spMkLst>
        </pc:spChg>
        <pc:spChg chg="add del mod">
          <ac:chgData name="Youssef Fawzy" userId="f8beafc45e52e2b4" providerId="LiveId" clId="{1EAA6ACB-1646-4EF4-95C9-0BCB1B42EA46}" dt="2020-02-22T18:17:27.743" v="16832"/>
          <ac:spMkLst>
            <pc:docMk/>
            <pc:sldMk cId="4017256256" sldId="319"/>
            <ac:spMk id="7" creationId="{25F573F0-D25C-4ADD-9503-59D4DDAEEFBE}"/>
          </ac:spMkLst>
        </pc:spChg>
        <pc:graphicFrameChg chg="add del mod ord modGraphic">
          <ac:chgData name="Youssef Fawzy" userId="f8beafc45e52e2b4" providerId="LiveId" clId="{1EAA6ACB-1646-4EF4-95C9-0BCB1B42EA46}" dt="2020-02-22T18:16:22.808" v="16761" actId="478"/>
          <ac:graphicFrameMkLst>
            <pc:docMk/>
            <pc:sldMk cId="4017256256" sldId="319"/>
            <ac:graphicFrameMk id="4" creationId="{54E944E5-A328-4AB3-B31F-0A3F92F139F8}"/>
          </ac:graphicFrameMkLst>
        </pc:graphicFrameChg>
        <pc:graphicFrameChg chg="add del">
          <ac:chgData name="Youssef Fawzy" userId="f8beafc45e52e2b4" providerId="LiveId" clId="{1EAA6ACB-1646-4EF4-95C9-0BCB1B42EA46}" dt="2020-02-22T18:17:27.743" v="16828"/>
          <ac:graphicFrameMkLst>
            <pc:docMk/>
            <pc:sldMk cId="4017256256" sldId="319"/>
            <ac:graphicFrameMk id="8" creationId="{E15CF1A9-0220-4651-B48B-BC6A6DF92E87}"/>
          </ac:graphicFrameMkLst>
        </pc:graphicFrameChg>
        <pc:graphicFrameChg chg="add mod modGraphic">
          <ac:chgData name="Youssef Fawzy" userId="f8beafc45e52e2b4" providerId="LiveId" clId="{1EAA6ACB-1646-4EF4-95C9-0BCB1B42EA46}" dt="2020-02-22T18:21:02.647" v="16924" actId="113"/>
          <ac:graphicFrameMkLst>
            <pc:docMk/>
            <pc:sldMk cId="4017256256" sldId="319"/>
            <ac:graphicFrameMk id="9" creationId="{DD950DB0-00C8-4153-A0EA-F3327EF72E2C}"/>
          </ac:graphicFrameMkLst>
        </pc:graphicFrameChg>
      </pc:sldChg>
      <pc:sldChg chg="add del">
        <pc:chgData name="Youssef Fawzy" userId="f8beafc45e52e2b4" providerId="LiveId" clId="{1EAA6ACB-1646-4EF4-95C9-0BCB1B42EA46}" dt="2020-02-21T04:48:05.907" v="14376" actId="2696"/>
        <pc:sldMkLst>
          <pc:docMk/>
          <pc:sldMk cId="1563066650" sldId="320"/>
        </pc:sldMkLst>
      </pc:sldChg>
      <pc:sldChg chg="addSp delSp modSp add">
        <pc:chgData name="Youssef Fawzy" userId="f8beafc45e52e2b4" providerId="LiveId" clId="{1EAA6ACB-1646-4EF4-95C9-0BCB1B42EA46}" dt="2020-02-21T06:12:13.874" v="16065" actId="20577"/>
        <pc:sldMkLst>
          <pc:docMk/>
          <pc:sldMk cId="1722657314" sldId="320"/>
        </pc:sldMkLst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2" creationId="{75C222E5-2403-49EC-B0FE-F3058032AEA9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3" creationId="{A43252EF-46BD-4B06-981B-FC36F535A730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4" creationId="{12773F02-3904-4114-81E5-3851F9326B3D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5" creationId="{07EEE732-1CDD-497B-AC0F-10D45338C434}"/>
          </ac:spMkLst>
        </pc:spChg>
        <pc:spChg chg="del">
          <ac:chgData name="Youssef Fawzy" userId="f8beafc45e52e2b4" providerId="LiveId" clId="{1EAA6ACB-1646-4EF4-95C9-0BCB1B42EA46}" dt="2020-02-21T04:48:21.071" v="14378"/>
          <ac:spMkLst>
            <pc:docMk/>
            <pc:sldMk cId="1722657314" sldId="320"/>
            <ac:spMk id="6" creationId="{8AEB00E9-DC61-4D96-8601-048AABDCF503}"/>
          </ac:spMkLst>
        </pc:spChg>
        <pc:spChg chg="add mod">
          <ac:chgData name="Youssef Fawzy" userId="f8beafc45e52e2b4" providerId="LiveId" clId="{1EAA6ACB-1646-4EF4-95C9-0BCB1B42EA46}" dt="2020-02-21T04:48:33.325" v="14406" actId="20577"/>
          <ac:spMkLst>
            <pc:docMk/>
            <pc:sldMk cId="1722657314" sldId="320"/>
            <ac:spMk id="7" creationId="{852FB30C-8BC2-4F4B-BDAB-F4EA8F9EBE91}"/>
          </ac:spMkLst>
        </pc:spChg>
        <pc:spChg chg="add mod">
          <ac:chgData name="Youssef Fawzy" userId="f8beafc45e52e2b4" providerId="LiveId" clId="{1EAA6ACB-1646-4EF4-95C9-0BCB1B42EA46}" dt="2020-02-21T06:12:13.874" v="16065" actId="20577"/>
          <ac:spMkLst>
            <pc:docMk/>
            <pc:sldMk cId="1722657314" sldId="320"/>
            <ac:spMk id="8" creationId="{500FCC86-B87D-452E-B49B-3975EFF1F36F}"/>
          </ac:spMkLst>
        </pc:spChg>
        <pc:spChg chg="add mod">
          <ac:chgData name="Youssef Fawzy" userId="f8beafc45e52e2b4" providerId="LiveId" clId="{1EAA6ACB-1646-4EF4-95C9-0BCB1B42EA46}" dt="2020-02-21T04:52:23.532" v="14539" actId="1076"/>
          <ac:spMkLst>
            <pc:docMk/>
            <pc:sldMk cId="1722657314" sldId="320"/>
            <ac:spMk id="9" creationId="{B18E118C-CF84-42D6-80DE-9D1433C707D4}"/>
          </ac:spMkLst>
        </pc:spChg>
        <pc:picChg chg="add mod">
          <ac:chgData name="Youssef Fawzy" userId="f8beafc45e52e2b4" providerId="LiveId" clId="{1EAA6ACB-1646-4EF4-95C9-0BCB1B42EA46}" dt="2020-02-21T04:53:14.602" v="14667" actId="1076"/>
          <ac:picMkLst>
            <pc:docMk/>
            <pc:sldMk cId="1722657314" sldId="320"/>
            <ac:picMk id="11" creationId="{7EFD524A-CE40-4784-8900-7C02DDE1D7CF}"/>
          </ac:picMkLst>
        </pc:picChg>
      </pc:sldChg>
      <pc:sldChg chg="addSp delSp modSp add mod">
        <pc:chgData name="Youssef Fawzy" userId="f8beafc45e52e2b4" providerId="LiveId" clId="{1EAA6ACB-1646-4EF4-95C9-0BCB1B42EA46}" dt="2020-02-22T20:47:34.101" v="20527" actId="6549"/>
        <pc:sldMkLst>
          <pc:docMk/>
          <pc:sldMk cId="7406939" sldId="321"/>
        </pc:sldMkLst>
        <pc:spChg chg="mod">
          <ac:chgData name="Youssef Fawzy" userId="f8beafc45e52e2b4" providerId="LiveId" clId="{1EAA6ACB-1646-4EF4-95C9-0BCB1B42EA46}" dt="2020-02-21T05:54:47.807" v="15225" actId="20577"/>
          <ac:spMkLst>
            <pc:docMk/>
            <pc:sldMk cId="7406939" sldId="321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2T20:47:34.101" v="20527" actId="6549"/>
          <ac:spMkLst>
            <pc:docMk/>
            <pc:sldMk cId="7406939" sldId="321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5:55:36.893" v="15277" actId="1037"/>
          <ac:spMkLst>
            <pc:docMk/>
            <pc:sldMk cId="7406939" sldId="321"/>
            <ac:spMk id="9" creationId="{49D10EA4-3D4E-43F1-A69E-8EE76C483152}"/>
          </ac:spMkLst>
        </pc:spChg>
        <pc:graphicFrameChg chg="del">
          <ac:chgData name="Youssef Fawzy" userId="f8beafc45e52e2b4" providerId="LiveId" clId="{1EAA6ACB-1646-4EF4-95C9-0BCB1B42EA46}" dt="2020-02-21T05:49:24.839" v="14938" actId="478"/>
          <ac:graphicFrameMkLst>
            <pc:docMk/>
            <pc:sldMk cId="7406939" sldId="321"/>
            <ac:graphicFrameMk id="4" creationId="{A1F6F0B7-A85A-4FFC-8447-4E6630309C86}"/>
          </ac:graphicFrameMkLst>
        </pc:graphicFrameChg>
        <pc:picChg chg="add del mod">
          <ac:chgData name="Youssef Fawzy" userId="f8beafc45e52e2b4" providerId="LiveId" clId="{1EAA6ACB-1646-4EF4-95C9-0BCB1B42EA46}" dt="2020-02-21T05:50:32.694" v="14987" actId="478"/>
          <ac:picMkLst>
            <pc:docMk/>
            <pc:sldMk cId="7406939" sldId="321"/>
            <ac:picMk id="6" creationId="{5C6C43FB-9F4F-4B9F-AB47-4EF3A934A200}"/>
          </ac:picMkLst>
        </pc:picChg>
        <pc:picChg chg="add mod">
          <ac:chgData name="Youssef Fawzy" userId="f8beafc45e52e2b4" providerId="LiveId" clId="{1EAA6ACB-1646-4EF4-95C9-0BCB1B42EA46}" dt="2020-02-21T05:53:16.591" v="15127" actId="14100"/>
          <ac:picMkLst>
            <pc:docMk/>
            <pc:sldMk cId="7406939" sldId="321"/>
            <ac:picMk id="8" creationId="{8FF6BAF7-0B97-4FD6-91A9-9E389DF1ABD3}"/>
          </ac:picMkLst>
        </pc:picChg>
      </pc:sldChg>
      <pc:sldChg chg="addSp delSp modSp add">
        <pc:chgData name="Youssef Fawzy" userId="f8beafc45e52e2b4" providerId="LiveId" clId="{1EAA6ACB-1646-4EF4-95C9-0BCB1B42EA46}" dt="2020-02-21T06:04:03.131" v="15702"/>
        <pc:sldMkLst>
          <pc:docMk/>
          <pc:sldMk cId="3813743631" sldId="322"/>
        </pc:sldMkLst>
        <pc:spChg chg="mod">
          <ac:chgData name="Youssef Fawzy" userId="f8beafc45e52e2b4" providerId="LiveId" clId="{1EAA6ACB-1646-4EF4-95C9-0BCB1B42EA46}" dt="2020-02-21T05:54:54.779" v="15243" actId="20577"/>
          <ac:spMkLst>
            <pc:docMk/>
            <pc:sldMk cId="3813743631" sldId="322"/>
            <ac:spMk id="2" creationId="{81F6ACC2-4891-4165-9BA4-222240A67C56}"/>
          </ac:spMkLst>
        </pc:spChg>
        <pc:spChg chg="mod">
          <ac:chgData name="Youssef Fawzy" userId="f8beafc45e52e2b4" providerId="LiveId" clId="{1EAA6ACB-1646-4EF4-95C9-0BCB1B42EA46}" dt="2020-02-21T05:55:01.880" v="15245" actId="6549"/>
          <ac:spMkLst>
            <pc:docMk/>
            <pc:sldMk cId="3813743631" sldId="322"/>
            <ac:spMk id="3" creationId="{688A0778-19F3-441A-A2AE-EBD428537D42}"/>
          </ac:spMkLst>
        </pc:spChg>
        <pc:spChg chg="add mod">
          <ac:chgData name="Youssef Fawzy" userId="f8beafc45e52e2b4" providerId="LiveId" clId="{1EAA6ACB-1646-4EF4-95C9-0BCB1B42EA46}" dt="2020-02-21T06:01:05.413" v="15465" actId="14100"/>
          <ac:spMkLst>
            <pc:docMk/>
            <pc:sldMk cId="3813743631" sldId="322"/>
            <ac:spMk id="9" creationId="{CDBA4395-7EFF-40A5-8A7C-D2150427F018}"/>
          </ac:spMkLst>
        </pc:spChg>
        <pc:spChg chg="add mod">
          <ac:chgData name="Youssef Fawzy" userId="f8beafc45e52e2b4" providerId="LiveId" clId="{1EAA6ACB-1646-4EF4-95C9-0BCB1B42EA46}" dt="2020-02-21T06:03:29.666" v="15701" actId="14100"/>
          <ac:spMkLst>
            <pc:docMk/>
            <pc:sldMk cId="3813743631" sldId="322"/>
            <ac:spMk id="10" creationId="{B879AD47-6F71-4D5F-9BF8-C4DB0486EC3E}"/>
          </ac:spMkLst>
        </pc:spChg>
        <pc:spChg chg="add mod">
          <ac:chgData name="Youssef Fawzy" userId="f8beafc45e52e2b4" providerId="LiveId" clId="{1EAA6ACB-1646-4EF4-95C9-0BCB1B42EA46}" dt="2020-02-21T06:01:43.144" v="15518" actId="20577"/>
          <ac:spMkLst>
            <pc:docMk/>
            <pc:sldMk cId="3813743631" sldId="322"/>
            <ac:spMk id="11" creationId="{00673155-ED5F-49FF-9227-89640B6287A0}"/>
          </ac:spMkLst>
        </pc:spChg>
        <pc:spChg chg="add mod">
          <ac:chgData name="Youssef Fawzy" userId="f8beafc45e52e2b4" providerId="LiveId" clId="{1EAA6ACB-1646-4EF4-95C9-0BCB1B42EA46}" dt="2020-02-21T06:02:23.528" v="15631" actId="1076"/>
          <ac:spMkLst>
            <pc:docMk/>
            <pc:sldMk cId="3813743631" sldId="322"/>
            <ac:spMk id="12" creationId="{3DA57FF3-427D-46A8-9E92-525415B17CB0}"/>
          </ac:spMkLst>
        </pc:spChg>
        <pc:picChg chg="add mod">
          <ac:chgData name="Youssef Fawzy" userId="f8beafc45e52e2b4" providerId="LiveId" clId="{1EAA6ACB-1646-4EF4-95C9-0BCB1B42EA46}" dt="2020-02-21T06:00:41.206" v="15446" actId="1076"/>
          <ac:picMkLst>
            <pc:docMk/>
            <pc:sldMk cId="3813743631" sldId="322"/>
            <ac:picMk id="5" creationId="{DF08423C-EAD3-4B0F-8653-368367DB561E}"/>
          </ac:picMkLst>
        </pc:picChg>
        <pc:picChg chg="add del mod">
          <ac:chgData name="Youssef Fawzy" userId="f8beafc45e52e2b4" providerId="LiveId" clId="{1EAA6ACB-1646-4EF4-95C9-0BCB1B42EA46}" dt="2020-02-21T06:04:03.131" v="15702"/>
          <ac:picMkLst>
            <pc:docMk/>
            <pc:sldMk cId="3813743631" sldId="322"/>
            <ac:picMk id="7" creationId="{FF1E47AE-7246-45E0-AF74-2A6C87E4209A}"/>
          </ac:picMkLst>
        </pc:picChg>
        <pc:picChg chg="del">
          <ac:chgData name="Youssef Fawzy" userId="f8beafc45e52e2b4" providerId="LiveId" clId="{1EAA6ACB-1646-4EF4-95C9-0BCB1B42EA46}" dt="2020-02-21T05:54:58.865" v="15244" actId="478"/>
          <ac:picMkLst>
            <pc:docMk/>
            <pc:sldMk cId="3813743631" sldId="322"/>
            <ac:picMk id="8" creationId="{8FF6BAF7-0B97-4FD6-91A9-9E389DF1ABD3}"/>
          </ac:picMkLst>
        </pc:picChg>
      </pc:sldChg>
      <pc:sldChg chg="addSp delSp modSp add mod">
        <pc:chgData name="Youssef Fawzy" userId="f8beafc45e52e2b4" providerId="LiveId" clId="{1EAA6ACB-1646-4EF4-95C9-0BCB1B42EA46}" dt="2020-02-22T20:48:28.344" v="20534" actId="1076"/>
        <pc:sldMkLst>
          <pc:docMk/>
          <pc:sldMk cId="3076996538" sldId="323"/>
        </pc:sldMkLst>
        <pc:spChg chg="add mod">
          <ac:chgData name="Youssef Fawzy" userId="f8beafc45e52e2b4" providerId="LiveId" clId="{1EAA6ACB-1646-4EF4-95C9-0BCB1B42EA46}" dt="2020-02-22T00:38:13.352" v="16273" actId="20577"/>
          <ac:spMkLst>
            <pc:docMk/>
            <pc:sldMk cId="3076996538" sldId="323"/>
            <ac:spMk id="4" creationId="{6E4FD65E-8B09-456D-8B7E-62006AC17EC1}"/>
          </ac:spMkLst>
        </pc:spChg>
        <pc:spChg chg="del">
          <ac:chgData name="Youssef Fawzy" userId="f8beafc45e52e2b4" providerId="LiveId" clId="{1EAA6ACB-1646-4EF4-95C9-0BCB1B42EA46}" dt="2020-02-21T06:04:13.772" v="15705" actId="478"/>
          <ac:spMkLst>
            <pc:docMk/>
            <pc:sldMk cId="3076996538" sldId="323"/>
            <ac:spMk id="9" creationId="{CDBA4395-7EFF-40A5-8A7C-D2150427F018}"/>
          </ac:spMkLst>
        </pc:spChg>
        <pc:spChg chg="del">
          <ac:chgData name="Youssef Fawzy" userId="f8beafc45e52e2b4" providerId="LiveId" clId="{1EAA6ACB-1646-4EF4-95C9-0BCB1B42EA46}" dt="2020-02-21T06:04:20.140" v="15708" actId="478"/>
          <ac:spMkLst>
            <pc:docMk/>
            <pc:sldMk cId="3076996538" sldId="323"/>
            <ac:spMk id="10" creationId="{B879AD47-6F71-4D5F-9BF8-C4DB0486EC3E}"/>
          </ac:spMkLst>
        </pc:spChg>
        <pc:spChg chg="del">
          <ac:chgData name="Youssef Fawzy" userId="f8beafc45e52e2b4" providerId="LiveId" clId="{1EAA6ACB-1646-4EF4-95C9-0BCB1B42EA46}" dt="2020-02-21T06:04:17.055" v="15707" actId="478"/>
          <ac:spMkLst>
            <pc:docMk/>
            <pc:sldMk cId="3076996538" sldId="323"/>
            <ac:spMk id="11" creationId="{00673155-ED5F-49FF-9227-89640B6287A0}"/>
          </ac:spMkLst>
        </pc:spChg>
        <pc:spChg chg="del">
          <ac:chgData name="Youssef Fawzy" userId="f8beafc45e52e2b4" providerId="LiveId" clId="{1EAA6ACB-1646-4EF4-95C9-0BCB1B42EA46}" dt="2020-02-21T06:04:15.671" v="15706" actId="478"/>
          <ac:spMkLst>
            <pc:docMk/>
            <pc:sldMk cId="3076996538" sldId="323"/>
            <ac:spMk id="12" creationId="{3DA57FF3-427D-46A8-9E92-525415B17CB0}"/>
          </ac:spMkLst>
        </pc:spChg>
        <pc:picChg chg="del">
          <ac:chgData name="Youssef Fawzy" userId="f8beafc45e52e2b4" providerId="LiveId" clId="{1EAA6ACB-1646-4EF4-95C9-0BCB1B42EA46}" dt="2020-02-21T06:04:09.305" v="15704" actId="478"/>
          <ac:picMkLst>
            <pc:docMk/>
            <pc:sldMk cId="3076996538" sldId="323"/>
            <ac:picMk id="5" creationId="{DF08423C-EAD3-4B0F-8653-368367DB561E}"/>
          </ac:picMkLst>
        </pc:picChg>
        <pc:picChg chg="add mod">
          <ac:chgData name="Youssef Fawzy" userId="f8beafc45e52e2b4" providerId="LiveId" clId="{1EAA6ACB-1646-4EF4-95C9-0BCB1B42EA46}" dt="2020-02-22T20:48:28.344" v="20534" actId="1076"/>
          <ac:picMkLst>
            <pc:docMk/>
            <pc:sldMk cId="3076996538" sldId="323"/>
            <ac:picMk id="6" creationId="{7889C7E7-CECF-4EB8-8993-02E7DCB6314F}"/>
          </ac:picMkLst>
        </pc:picChg>
        <pc:picChg chg="add del mod">
          <ac:chgData name="Youssef Fawzy" userId="f8beafc45e52e2b4" providerId="LiveId" clId="{1EAA6ACB-1646-4EF4-95C9-0BCB1B42EA46}" dt="2020-02-22T20:48:14.421" v="20528" actId="478"/>
          <ac:picMkLst>
            <pc:docMk/>
            <pc:sldMk cId="3076996538" sldId="323"/>
            <ac:picMk id="13" creationId="{9CE3128C-6B83-4533-A3A5-1AED4F475416}"/>
          </ac:picMkLst>
        </pc:picChg>
      </pc:sldChg>
      <pc:sldChg chg="addSp modSp add mod setBg">
        <pc:chgData name="Youssef Fawzy" userId="f8beafc45e52e2b4" providerId="LiveId" clId="{1EAA6ACB-1646-4EF4-95C9-0BCB1B42EA46}" dt="2020-02-22T20:57:07.539" v="20675" actId="20577"/>
        <pc:sldMkLst>
          <pc:docMk/>
          <pc:sldMk cId="2502306455" sldId="324"/>
        </pc:sldMkLst>
        <pc:spChg chg="mod">
          <ac:chgData name="Youssef Fawzy" userId="f8beafc45e52e2b4" providerId="LiveId" clId="{1EAA6ACB-1646-4EF4-95C9-0BCB1B42EA46}" dt="2020-02-21T17:46:27.646" v="16262" actId="20577"/>
          <ac:spMkLst>
            <pc:docMk/>
            <pc:sldMk cId="2502306455" sldId="324"/>
            <ac:spMk id="2" creationId="{E5B4A0C1-95F2-4CFD-8DC3-E776B9A5C5D9}"/>
          </ac:spMkLst>
        </pc:spChg>
        <pc:spChg chg="mod">
          <ac:chgData name="Youssef Fawzy" userId="f8beafc45e52e2b4" providerId="LiveId" clId="{1EAA6ACB-1646-4EF4-95C9-0BCB1B42EA46}" dt="2020-02-22T20:57:07.539" v="20675" actId="20577"/>
          <ac:spMkLst>
            <pc:docMk/>
            <pc:sldMk cId="2502306455" sldId="324"/>
            <ac:spMk id="3" creationId="{C74E24E3-2087-43B5-BC6D-CFA7701D2FFF}"/>
          </ac:spMkLst>
        </pc:spChg>
        <pc:spChg chg="add mod">
          <ac:chgData name="Youssef Fawzy" userId="f8beafc45e52e2b4" providerId="LiveId" clId="{1EAA6ACB-1646-4EF4-95C9-0BCB1B42EA46}" dt="2020-02-22T19:19:46.538" v="17811" actId="404"/>
          <ac:spMkLst>
            <pc:docMk/>
            <pc:sldMk cId="2502306455" sldId="324"/>
            <ac:spMk id="4" creationId="{5BF5EC57-89F8-44FA-8D89-C2176F154E68}"/>
          </ac:spMkLst>
        </pc:spChg>
      </pc:sldChg>
      <pc:sldChg chg="addSp delSp modSp add mod">
        <pc:chgData name="Youssef Fawzy" userId="f8beafc45e52e2b4" providerId="LiveId" clId="{1EAA6ACB-1646-4EF4-95C9-0BCB1B42EA46}" dt="2020-02-22T18:29:11.130" v="17108" actId="14734"/>
        <pc:sldMkLst>
          <pc:docMk/>
          <pc:sldMk cId="2677828829" sldId="325"/>
        </pc:sldMkLst>
        <pc:spChg chg="mod">
          <ac:chgData name="Youssef Fawzy" userId="f8beafc45e52e2b4" providerId="LiveId" clId="{1EAA6ACB-1646-4EF4-95C9-0BCB1B42EA46}" dt="2020-02-22T18:03:14.026" v="16316" actId="20577"/>
          <ac:spMkLst>
            <pc:docMk/>
            <pc:sldMk cId="2677828829" sldId="325"/>
            <ac:spMk id="2" creationId="{D21D7135-F856-4AF0-813B-613877256232}"/>
          </ac:spMkLst>
        </pc:spChg>
        <pc:spChg chg="add del">
          <ac:chgData name="Youssef Fawzy" userId="f8beafc45e52e2b4" providerId="LiveId" clId="{1EAA6ACB-1646-4EF4-95C9-0BCB1B42EA46}" dt="2020-02-22T18:02:33.073" v="16304"/>
          <ac:spMkLst>
            <pc:docMk/>
            <pc:sldMk cId="2677828829" sldId="325"/>
            <ac:spMk id="3" creationId="{71043E0D-3FDF-48EC-B8B9-0E8FBF9C00A2}"/>
          </ac:spMkLst>
        </pc:spChg>
        <pc:graphicFrameChg chg="add mod modGraphic">
          <ac:chgData name="Youssef Fawzy" userId="f8beafc45e52e2b4" providerId="LiveId" clId="{1EAA6ACB-1646-4EF4-95C9-0BCB1B42EA46}" dt="2020-02-22T18:29:11.130" v="17108" actId="14734"/>
          <ac:graphicFrameMkLst>
            <pc:docMk/>
            <pc:sldMk cId="2677828829" sldId="325"/>
            <ac:graphicFrameMk id="5" creationId="{32D4E78B-0941-4A93-8582-DE412936FF32}"/>
          </ac:graphicFrameMkLst>
        </pc:graphicFrameChg>
        <pc:picChg chg="add del mod">
          <ac:chgData name="Youssef Fawzy" userId="f8beafc45e52e2b4" providerId="LiveId" clId="{1EAA6ACB-1646-4EF4-95C9-0BCB1B42EA46}" dt="2020-02-22T18:02:31.500" v="16303"/>
          <ac:picMkLst>
            <pc:docMk/>
            <pc:sldMk cId="2677828829" sldId="325"/>
            <ac:picMk id="4" creationId="{0E42D7E1-7814-4989-9B42-0F6ACAC1E514}"/>
          </ac:picMkLst>
        </pc:picChg>
      </pc:sldChg>
      <pc:sldChg chg="addSp delSp modSp add mod setBg">
        <pc:chgData name="Youssef Fawzy" userId="f8beafc45e52e2b4" providerId="LiveId" clId="{1EAA6ACB-1646-4EF4-95C9-0BCB1B42EA46}" dt="2020-02-22T18:50:26.947" v="17434" actId="1076"/>
        <pc:sldMkLst>
          <pc:docMk/>
          <pc:sldMk cId="1906697621" sldId="326"/>
        </pc:sldMkLst>
        <pc:spChg chg="mod">
          <ac:chgData name="Youssef Fawzy" userId="f8beafc45e52e2b4" providerId="LiveId" clId="{1EAA6ACB-1646-4EF4-95C9-0BCB1B42EA46}" dt="2020-02-22T18:46:07.181" v="17251" actId="20577"/>
          <ac:spMkLst>
            <pc:docMk/>
            <pc:sldMk cId="1906697621" sldId="326"/>
            <ac:spMk id="2" creationId="{F5781BFB-B16B-4AA8-87B0-CF09F0E13ACB}"/>
          </ac:spMkLst>
        </pc:spChg>
        <pc:spChg chg="del mod">
          <ac:chgData name="Youssef Fawzy" userId="f8beafc45e52e2b4" providerId="LiveId" clId="{1EAA6ACB-1646-4EF4-95C9-0BCB1B42EA46}" dt="2020-02-22T18:49:04.940" v="17414" actId="478"/>
          <ac:spMkLst>
            <pc:docMk/>
            <pc:sldMk cId="1906697621" sldId="326"/>
            <ac:spMk id="3" creationId="{2B9A5C9F-112E-4C42-B184-1CE2C863A616}"/>
          </ac:spMkLst>
        </pc:spChg>
        <pc:spChg chg="add mod">
          <ac:chgData name="Youssef Fawzy" userId="f8beafc45e52e2b4" providerId="LiveId" clId="{1EAA6ACB-1646-4EF4-95C9-0BCB1B42EA46}" dt="2020-02-22T18:44:41.210" v="17215" actId="1076"/>
          <ac:spMkLst>
            <pc:docMk/>
            <pc:sldMk cId="1906697621" sldId="326"/>
            <ac:spMk id="4" creationId="{D86974DE-CD22-41A1-BE91-460F0A9551C7}"/>
          </ac:spMkLst>
        </pc:spChg>
        <pc:graphicFrameChg chg="add mod modGraphic">
          <ac:chgData name="Youssef Fawzy" userId="f8beafc45e52e2b4" providerId="LiveId" clId="{1EAA6ACB-1646-4EF4-95C9-0BCB1B42EA46}" dt="2020-02-22T18:50:26.947" v="17434" actId="1076"/>
          <ac:graphicFrameMkLst>
            <pc:docMk/>
            <pc:sldMk cId="1906697621" sldId="326"/>
            <ac:graphicFrameMk id="5" creationId="{37B95248-CAAB-4CDD-B94F-03EA94B1A2B2}"/>
          </ac:graphicFrameMkLst>
        </pc:graphicFrameChg>
      </pc:sldChg>
      <pc:sldChg chg="addSp delSp modSp add mod setBg">
        <pc:chgData name="Youssef Fawzy" userId="f8beafc45e52e2b4" providerId="LiveId" clId="{1EAA6ACB-1646-4EF4-95C9-0BCB1B42EA46}" dt="2020-02-22T20:50:56.835" v="20557" actId="2710"/>
        <pc:sldMkLst>
          <pc:docMk/>
          <pc:sldMk cId="2664995047" sldId="327"/>
        </pc:sldMkLst>
        <pc:spChg chg="add del mod">
          <ac:chgData name="Youssef Fawzy" userId="f8beafc45e52e2b4" providerId="LiveId" clId="{1EAA6ACB-1646-4EF4-95C9-0BCB1B42EA46}" dt="2020-02-22T18:05:58.210" v="16374"/>
          <ac:spMkLst>
            <pc:docMk/>
            <pc:sldMk cId="2664995047" sldId="327"/>
            <ac:spMk id="2" creationId="{30ADB07E-98EA-4262-A774-7E66D1357CF4}"/>
          </ac:spMkLst>
        </pc:spChg>
        <pc:spChg chg="add del mod">
          <ac:chgData name="Youssef Fawzy" userId="f8beafc45e52e2b4" providerId="LiveId" clId="{1EAA6ACB-1646-4EF4-95C9-0BCB1B42EA46}" dt="2020-02-22T18:05:58.210" v="16374"/>
          <ac:spMkLst>
            <pc:docMk/>
            <pc:sldMk cId="2664995047" sldId="327"/>
            <ac:spMk id="3" creationId="{B3B38896-CCC7-41D2-BFF0-7D38002A5D47}"/>
          </ac:spMkLst>
        </pc:spChg>
        <pc:spChg chg="add del mod">
          <ac:chgData name="Youssef Fawzy" userId="f8beafc45e52e2b4" providerId="LiveId" clId="{1EAA6ACB-1646-4EF4-95C9-0BCB1B42EA46}" dt="2020-02-22T18:05:58.210" v="16374"/>
          <ac:spMkLst>
            <pc:docMk/>
            <pc:sldMk cId="2664995047" sldId="327"/>
            <ac:spMk id="4" creationId="{D89D4964-872E-49DF-B4B3-7EDCD5D6E38B}"/>
          </ac:spMkLst>
        </pc:spChg>
        <pc:spChg chg="add del mod">
          <ac:chgData name="Youssef Fawzy" userId="f8beafc45e52e2b4" providerId="LiveId" clId="{1EAA6ACB-1646-4EF4-95C9-0BCB1B42EA46}" dt="2020-02-22T18:05:58.210" v="16374"/>
          <ac:spMkLst>
            <pc:docMk/>
            <pc:sldMk cId="2664995047" sldId="327"/>
            <ac:spMk id="5" creationId="{7975D28B-548D-4379-8CEE-D0847BD8B7D7}"/>
          </ac:spMkLst>
        </pc:spChg>
        <pc:spChg chg="mod">
          <ac:chgData name="Youssef Fawzy" userId="f8beafc45e52e2b4" providerId="LiveId" clId="{1EAA6ACB-1646-4EF4-95C9-0BCB1B42EA46}" dt="2020-02-22T18:08:33.269" v="16485" actId="20577"/>
          <ac:spMkLst>
            <pc:docMk/>
            <pc:sldMk cId="2664995047" sldId="327"/>
            <ac:spMk id="7" creationId="{852FB30C-8BC2-4F4B-BDAB-F4EA8F9EBE91}"/>
          </ac:spMkLst>
        </pc:spChg>
        <pc:spChg chg="del mod">
          <ac:chgData name="Youssef Fawzy" userId="f8beafc45e52e2b4" providerId="LiveId" clId="{1EAA6ACB-1646-4EF4-95C9-0BCB1B42EA46}" dt="2020-02-22T18:05:21.879" v="16371"/>
          <ac:spMkLst>
            <pc:docMk/>
            <pc:sldMk cId="2664995047" sldId="327"/>
            <ac:spMk id="8" creationId="{500FCC86-B87D-452E-B49B-3975EFF1F36F}"/>
          </ac:spMkLst>
        </pc:spChg>
        <pc:spChg chg="del">
          <ac:chgData name="Youssef Fawzy" userId="f8beafc45e52e2b4" providerId="LiveId" clId="{1EAA6ACB-1646-4EF4-95C9-0BCB1B42EA46}" dt="2020-02-22T18:05:16.769" v="16370" actId="478"/>
          <ac:spMkLst>
            <pc:docMk/>
            <pc:sldMk cId="2664995047" sldId="327"/>
            <ac:spMk id="9" creationId="{B18E118C-CF84-42D6-80DE-9D1433C707D4}"/>
          </ac:spMkLst>
        </pc:spChg>
        <pc:spChg chg="add mod">
          <ac:chgData name="Youssef Fawzy" userId="f8beafc45e52e2b4" providerId="LiveId" clId="{1EAA6ACB-1646-4EF4-95C9-0BCB1B42EA46}" dt="2020-02-22T18:10:26.698" v="16505" actId="1076"/>
          <ac:spMkLst>
            <pc:docMk/>
            <pc:sldMk cId="2664995047" sldId="327"/>
            <ac:spMk id="14" creationId="{361CE134-2FCD-455A-BA1F-6332358F7911}"/>
          </ac:spMkLst>
        </pc:spChg>
        <pc:spChg chg="add">
          <ac:chgData name="Youssef Fawzy" userId="f8beafc45e52e2b4" providerId="LiveId" clId="{1EAA6ACB-1646-4EF4-95C9-0BCB1B42EA46}" dt="2020-02-22T18:07:17.254" v="16386" actId="26606"/>
          <ac:spMkLst>
            <pc:docMk/>
            <pc:sldMk cId="2664995047" sldId="327"/>
            <ac:spMk id="17" creationId="{39E3965E-AC41-4711-9D10-E25ABB132D86}"/>
          </ac:spMkLst>
        </pc:spChg>
        <pc:spChg chg="add">
          <ac:chgData name="Youssef Fawzy" userId="f8beafc45e52e2b4" providerId="LiveId" clId="{1EAA6ACB-1646-4EF4-95C9-0BCB1B42EA46}" dt="2020-02-22T18:07:17.254" v="16386" actId="26606"/>
          <ac:spMkLst>
            <pc:docMk/>
            <pc:sldMk cId="2664995047" sldId="327"/>
            <ac:spMk id="21" creationId="{33428ACC-71EC-4171-9527-10983BA6B41D}"/>
          </ac:spMkLst>
        </pc:spChg>
        <pc:spChg chg="add">
          <ac:chgData name="Youssef Fawzy" userId="f8beafc45e52e2b4" providerId="LiveId" clId="{1EAA6ACB-1646-4EF4-95C9-0BCB1B42EA46}" dt="2020-02-22T18:07:17.254" v="16386" actId="26606"/>
          <ac:spMkLst>
            <pc:docMk/>
            <pc:sldMk cId="2664995047" sldId="327"/>
            <ac:spMk id="25" creationId="{8D4480B4-953D-41FA-9052-09AB3A026947}"/>
          </ac:spMkLst>
        </pc:spChg>
        <pc:graphicFrameChg chg="add del mod">
          <ac:chgData name="Youssef Fawzy" userId="f8beafc45e52e2b4" providerId="LiveId" clId="{1EAA6ACB-1646-4EF4-95C9-0BCB1B42EA46}" dt="2020-02-22T18:05:41.152" v="16373"/>
          <ac:graphicFrameMkLst>
            <pc:docMk/>
            <pc:sldMk cId="2664995047" sldId="327"/>
            <ac:graphicFrameMk id="6" creationId="{8C4BCD5F-003C-44B8-93DA-9A5506F3D553}"/>
          </ac:graphicFrameMkLst>
        </pc:graphicFrameChg>
        <pc:graphicFrameChg chg="add del mod modGraphic">
          <ac:chgData name="Youssef Fawzy" userId="f8beafc45e52e2b4" providerId="LiveId" clId="{1EAA6ACB-1646-4EF4-95C9-0BCB1B42EA46}" dt="2020-02-22T18:06:40.613" v="16381" actId="478"/>
          <ac:graphicFrameMkLst>
            <pc:docMk/>
            <pc:sldMk cId="2664995047" sldId="327"/>
            <ac:graphicFrameMk id="10" creationId="{FBD1DD7F-7C85-4973-A631-414E5DB413B8}"/>
          </ac:graphicFrameMkLst>
        </pc:graphicFrameChg>
        <pc:graphicFrameChg chg="add mod modGraphic">
          <ac:chgData name="Youssef Fawzy" userId="f8beafc45e52e2b4" providerId="LiveId" clId="{1EAA6ACB-1646-4EF4-95C9-0BCB1B42EA46}" dt="2020-02-22T20:50:56.835" v="20557" actId="2710"/>
          <ac:graphicFrameMkLst>
            <pc:docMk/>
            <pc:sldMk cId="2664995047" sldId="327"/>
            <ac:graphicFrameMk id="12" creationId="{93E95CD5-F65C-4BAC-8D7A-26A1B3635D17}"/>
          </ac:graphicFrameMkLst>
        </pc:graphicFrameChg>
        <pc:picChg chg="del">
          <ac:chgData name="Youssef Fawzy" userId="f8beafc45e52e2b4" providerId="LiveId" clId="{1EAA6ACB-1646-4EF4-95C9-0BCB1B42EA46}" dt="2020-02-22T18:05:09.703" v="16368" actId="478"/>
          <ac:picMkLst>
            <pc:docMk/>
            <pc:sldMk cId="2664995047" sldId="327"/>
            <ac:picMk id="11" creationId="{7EFD524A-CE40-4784-8900-7C02DDE1D7CF}"/>
          </ac:picMkLst>
        </pc:picChg>
        <pc:cxnChg chg="add">
          <ac:chgData name="Youssef Fawzy" userId="f8beafc45e52e2b4" providerId="LiveId" clId="{1EAA6ACB-1646-4EF4-95C9-0BCB1B42EA46}" dt="2020-02-22T18:07:17.254" v="16386" actId="26606"/>
          <ac:cxnSpMkLst>
            <pc:docMk/>
            <pc:sldMk cId="2664995047" sldId="327"/>
            <ac:cxnSpMk id="19" creationId="{1F5DC8C3-BA5F-4EED-BB9A-A14272BD82A1}"/>
          </ac:cxnSpMkLst>
        </pc:cxnChg>
        <pc:cxnChg chg="add">
          <ac:chgData name="Youssef Fawzy" userId="f8beafc45e52e2b4" providerId="LiveId" clId="{1EAA6ACB-1646-4EF4-95C9-0BCB1B42EA46}" dt="2020-02-22T18:07:17.254" v="16386" actId="26606"/>
          <ac:cxnSpMkLst>
            <pc:docMk/>
            <pc:sldMk cId="2664995047" sldId="327"/>
            <ac:cxnSpMk id="23" creationId="{BA22713B-ABB6-4391-97F9-0449A2B9B664}"/>
          </ac:cxnSpMkLst>
        </pc:cxnChg>
      </pc:sldChg>
      <pc:sldChg chg="addSp delSp modSp add mod">
        <pc:chgData name="Youssef Fawzy" userId="f8beafc45e52e2b4" providerId="LiveId" clId="{1EAA6ACB-1646-4EF4-95C9-0BCB1B42EA46}" dt="2020-02-22T18:12:27.332" v="16563" actId="20577"/>
        <pc:sldMkLst>
          <pc:docMk/>
          <pc:sldMk cId="732672621" sldId="328"/>
        </pc:sldMkLst>
        <pc:spChg chg="add del mod">
          <ac:chgData name="Youssef Fawzy" userId="f8beafc45e52e2b4" providerId="LiveId" clId="{1EAA6ACB-1646-4EF4-95C9-0BCB1B42EA46}" dt="2020-02-22T18:07:41.178" v="16389"/>
          <ac:spMkLst>
            <pc:docMk/>
            <pc:sldMk cId="732672621" sldId="328"/>
            <ac:spMk id="2" creationId="{2364BA96-5CCA-45D4-9181-E388C6DF483F}"/>
          </ac:spMkLst>
        </pc:spChg>
        <pc:spChg chg="add del mod">
          <ac:chgData name="Youssef Fawzy" userId="f8beafc45e52e2b4" providerId="LiveId" clId="{1EAA6ACB-1646-4EF4-95C9-0BCB1B42EA46}" dt="2020-02-22T18:07:41.178" v="16389"/>
          <ac:spMkLst>
            <pc:docMk/>
            <pc:sldMk cId="732672621" sldId="328"/>
            <ac:spMk id="3" creationId="{D45021D8-7DA0-4BAC-8A98-7D0C6DD21FB6}"/>
          </ac:spMkLst>
        </pc:spChg>
        <pc:spChg chg="add del mod">
          <ac:chgData name="Youssef Fawzy" userId="f8beafc45e52e2b4" providerId="LiveId" clId="{1EAA6ACB-1646-4EF4-95C9-0BCB1B42EA46}" dt="2020-02-22T18:07:46.464" v="16390"/>
          <ac:spMkLst>
            <pc:docMk/>
            <pc:sldMk cId="732672621" sldId="328"/>
            <ac:spMk id="4" creationId="{46747304-36E2-444B-AC02-7D08F7640B02}"/>
          </ac:spMkLst>
        </pc:spChg>
        <pc:spChg chg="add mod">
          <ac:chgData name="Youssef Fawzy" userId="f8beafc45e52e2b4" providerId="LiveId" clId="{1EAA6ACB-1646-4EF4-95C9-0BCB1B42EA46}" dt="2020-02-22T18:12:27.332" v="16563" actId="20577"/>
          <ac:spMkLst>
            <pc:docMk/>
            <pc:sldMk cId="732672621" sldId="328"/>
            <ac:spMk id="5" creationId="{49013FE2-321C-4FC7-A4AE-FFA19A3E2D7A}"/>
          </ac:spMkLst>
        </pc:spChg>
        <pc:spChg chg="add mod">
          <ac:chgData name="Youssef Fawzy" userId="f8beafc45e52e2b4" providerId="LiveId" clId="{1EAA6ACB-1646-4EF4-95C9-0BCB1B42EA46}" dt="2020-02-22T18:12:24.618" v="16562" actId="20577"/>
          <ac:spMkLst>
            <pc:docMk/>
            <pc:sldMk cId="732672621" sldId="328"/>
            <ac:spMk id="6" creationId="{AA9E0AB3-6A6A-43B1-B96A-C665E45454F5}"/>
          </ac:spMkLst>
        </pc:spChg>
        <pc:graphicFrameChg chg="add mod modGraphic">
          <ac:chgData name="Youssef Fawzy" userId="f8beafc45e52e2b4" providerId="LiveId" clId="{1EAA6ACB-1646-4EF4-95C9-0BCB1B42EA46}" dt="2020-02-22T18:12:18.250" v="16554"/>
          <ac:graphicFrameMkLst>
            <pc:docMk/>
            <pc:sldMk cId="732672621" sldId="328"/>
            <ac:graphicFrameMk id="7" creationId="{9675D9EB-B457-4B02-99E9-3C7DA6FD70D0}"/>
          </ac:graphicFrameMkLst>
        </pc:graphicFrameChg>
      </pc:sldChg>
      <pc:sldChg chg="addSp delSp modSp add mod ord">
        <pc:chgData name="Youssef Fawzy" userId="f8beafc45e52e2b4" providerId="LiveId" clId="{1EAA6ACB-1646-4EF4-95C9-0BCB1B42EA46}" dt="2020-02-22T20:52:51.627" v="20598" actId="20577"/>
        <pc:sldMkLst>
          <pc:docMk/>
          <pc:sldMk cId="4099747818" sldId="329"/>
        </pc:sldMkLst>
        <pc:spChg chg="add mod">
          <ac:chgData name="Youssef Fawzy" userId="f8beafc45e52e2b4" providerId="LiveId" clId="{1EAA6ACB-1646-4EF4-95C9-0BCB1B42EA46}" dt="2020-02-22T18:16:19.414" v="16760" actId="20577"/>
          <ac:spMkLst>
            <pc:docMk/>
            <pc:sldMk cId="4099747818" sldId="329"/>
            <ac:spMk id="3" creationId="{80E34FC2-903B-4D42-9204-7F6748D8368F}"/>
          </ac:spMkLst>
        </pc:spChg>
        <pc:spChg chg="del">
          <ac:chgData name="Youssef Fawzy" userId="f8beafc45e52e2b4" providerId="LiveId" clId="{1EAA6ACB-1646-4EF4-95C9-0BCB1B42EA46}" dt="2020-02-22T18:15:29.177" v="16626" actId="478"/>
          <ac:spMkLst>
            <pc:docMk/>
            <pc:sldMk cId="4099747818" sldId="329"/>
            <ac:spMk id="6" creationId="{515C2D6B-88F7-4D24-AB14-83411E01C613}"/>
          </ac:spMkLst>
        </pc:spChg>
        <pc:spChg chg="del">
          <ac:chgData name="Youssef Fawzy" userId="f8beafc45e52e2b4" providerId="LiveId" clId="{1EAA6ACB-1646-4EF4-95C9-0BCB1B42EA46}" dt="2020-02-22T18:15:30.735" v="16627" actId="478"/>
          <ac:spMkLst>
            <pc:docMk/>
            <pc:sldMk cId="4099747818" sldId="329"/>
            <ac:spMk id="7" creationId="{25F573F0-D25C-4ADD-9503-59D4DDAEEFBE}"/>
          </ac:spMkLst>
        </pc:spChg>
        <pc:graphicFrameChg chg="mod modGraphic">
          <ac:chgData name="Youssef Fawzy" userId="f8beafc45e52e2b4" providerId="LiveId" clId="{1EAA6ACB-1646-4EF4-95C9-0BCB1B42EA46}" dt="2020-02-22T20:52:51.627" v="20598" actId="20577"/>
          <ac:graphicFrameMkLst>
            <pc:docMk/>
            <pc:sldMk cId="4099747818" sldId="329"/>
            <ac:graphicFrameMk id="4" creationId="{54E944E5-A328-4AB3-B31F-0A3F92F139F8}"/>
          </ac:graphicFrameMkLst>
        </pc:graphicFrameChg>
      </pc:sldChg>
      <pc:sldChg chg="addSp delSp modSp add mod ord">
        <pc:chgData name="Youssef Fawzy" userId="f8beafc45e52e2b4" providerId="LiveId" clId="{1EAA6ACB-1646-4EF4-95C9-0BCB1B42EA46}" dt="2020-02-22T20:53:57.965" v="20650" actId="20577"/>
        <pc:sldMkLst>
          <pc:docMk/>
          <pc:sldMk cId="2930339174" sldId="330"/>
        </pc:sldMkLst>
        <pc:spChg chg="add del mod">
          <ac:chgData name="Youssef Fawzy" userId="f8beafc45e52e2b4" providerId="LiveId" clId="{1EAA6ACB-1646-4EF4-95C9-0BCB1B42EA46}" dt="2020-02-22T18:18:49.547" v="16846"/>
          <ac:spMkLst>
            <pc:docMk/>
            <pc:sldMk cId="2930339174" sldId="330"/>
            <ac:spMk id="4" creationId="{A82FE1C1-47C0-4C1B-85B5-018524B777E0}"/>
          </ac:spMkLst>
        </pc:spChg>
        <pc:spChg chg="del">
          <ac:chgData name="Youssef Fawzy" userId="f8beafc45e52e2b4" providerId="LiveId" clId="{1EAA6ACB-1646-4EF4-95C9-0BCB1B42EA46}" dt="2020-02-22T18:18:43.160" v="16845" actId="478"/>
          <ac:spMkLst>
            <pc:docMk/>
            <pc:sldMk cId="2930339174" sldId="330"/>
            <ac:spMk id="5" creationId="{7B74DEC5-4382-4D6C-9D07-2A86C3CC36CA}"/>
          </ac:spMkLst>
        </pc:spChg>
        <pc:spChg chg="add mod">
          <ac:chgData name="Youssef Fawzy" userId="f8beafc45e52e2b4" providerId="LiveId" clId="{1EAA6ACB-1646-4EF4-95C9-0BCB1B42EA46}" dt="2020-02-22T20:53:57.965" v="20650" actId="20577"/>
          <ac:spMkLst>
            <pc:docMk/>
            <pc:sldMk cId="2930339174" sldId="330"/>
            <ac:spMk id="7" creationId="{0A0D0A3E-B602-476E-AD98-67CADDEF96B7}"/>
          </ac:spMkLst>
        </pc:spChg>
        <pc:graphicFrameChg chg="add mod modGraphic">
          <ac:chgData name="Youssef Fawzy" userId="f8beafc45e52e2b4" providerId="LiveId" clId="{1EAA6ACB-1646-4EF4-95C9-0BCB1B42EA46}" dt="2020-02-22T18:25:41.798" v="17052" actId="2710"/>
          <ac:graphicFrameMkLst>
            <pc:docMk/>
            <pc:sldMk cId="2930339174" sldId="330"/>
            <ac:graphicFrameMk id="6" creationId="{067C593E-9E96-48CD-A247-B185E5BED066}"/>
          </ac:graphicFrameMkLst>
        </pc:graphicFrameChg>
        <pc:graphicFrameChg chg="del">
          <ac:chgData name="Youssef Fawzy" userId="f8beafc45e52e2b4" providerId="LiveId" clId="{1EAA6ACB-1646-4EF4-95C9-0BCB1B42EA46}" dt="2020-02-22T18:18:41.596" v="16844" actId="478"/>
          <ac:graphicFrameMkLst>
            <pc:docMk/>
            <pc:sldMk cId="2930339174" sldId="330"/>
            <ac:graphicFrameMk id="9" creationId="{DD950DB0-00C8-4153-A0EA-F3327EF72E2C}"/>
          </ac:graphicFrameMkLst>
        </pc:graphicFrameChg>
      </pc:sldChg>
      <pc:sldChg chg="addSp delSp modSp add mod">
        <pc:chgData name="Youssef Fawzy" userId="f8beafc45e52e2b4" providerId="LiveId" clId="{1EAA6ACB-1646-4EF4-95C9-0BCB1B42EA46}" dt="2020-02-22T18:48:04.769" v="17361" actId="27309"/>
        <pc:sldMkLst>
          <pc:docMk/>
          <pc:sldMk cId="4261273242" sldId="331"/>
        </pc:sldMkLst>
        <pc:spChg chg="mod">
          <ac:chgData name="Youssef Fawzy" userId="f8beafc45e52e2b4" providerId="LiveId" clId="{1EAA6ACB-1646-4EF4-95C9-0BCB1B42EA46}" dt="2020-02-22T18:23:57.256" v="16978" actId="20577"/>
          <ac:spMkLst>
            <pc:docMk/>
            <pc:sldMk cId="4261273242" sldId="331"/>
            <ac:spMk id="2" creationId="{2C999207-680B-4AA7-BFFE-DF1445A53E0A}"/>
          </ac:spMkLst>
        </pc:spChg>
        <pc:spChg chg="del">
          <ac:chgData name="Youssef Fawzy" userId="f8beafc45e52e2b4" providerId="LiveId" clId="{1EAA6ACB-1646-4EF4-95C9-0BCB1B42EA46}" dt="2020-02-22T18:22:59.586" v="16939"/>
          <ac:spMkLst>
            <pc:docMk/>
            <pc:sldMk cId="4261273242" sldId="331"/>
            <ac:spMk id="3" creationId="{45F6880A-DCAF-4578-BDDD-0270981585E1}"/>
          </ac:spMkLst>
        </pc:spChg>
        <pc:graphicFrameChg chg="add mod modGraphic">
          <ac:chgData name="Youssef Fawzy" userId="f8beafc45e52e2b4" providerId="LiveId" clId="{1EAA6ACB-1646-4EF4-95C9-0BCB1B42EA46}" dt="2020-02-22T18:23:13.842" v="16945" actId="14100"/>
          <ac:graphicFrameMkLst>
            <pc:docMk/>
            <pc:sldMk cId="4261273242" sldId="331"/>
            <ac:graphicFrameMk id="4" creationId="{FA5D55C8-28D0-4302-9CA3-F9755BCEF888}"/>
          </ac:graphicFrameMkLst>
        </pc:graphicFrameChg>
        <pc:graphicFrameChg chg="add del modGraphic">
          <ac:chgData name="Youssef Fawzy" userId="f8beafc45e52e2b4" providerId="LiveId" clId="{1EAA6ACB-1646-4EF4-95C9-0BCB1B42EA46}" dt="2020-02-22T18:48:04.769" v="17361" actId="27309"/>
          <ac:graphicFrameMkLst>
            <pc:docMk/>
            <pc:sldMk cId="4261273242" sldId="331"/>
            <ac:graphicFrameMk id="6" creationId="{9BB4284D-290D-4F91-9CBE-CE0EDB1A9462}"/>
          </ac:graphicFrameMkLst>
        </pc:graphicFrameChg>
      </pc:sldChg>
      <pc:sldChg chg="addSp delSp modSp add mod">
        <pc:chgData name="Youssef Fawzy" userId="f8beafc45e52e2b4" providerId="LiveId" clId="{1EAA6ACB-1646-4EF4-95C9-0BCB1B42EA46}" dt="2020-02-22T18:27:48.697" v="17103" actId="1076"/>
        <pc:sldMkLst>
          <pc:docMk/>
          <pc:sldMk cId="57836290" sldId="332"/>
        </pc:sldMkLst>
        <pc:spChg chg="mod">
          <ac:chgData name="Youssef Fawzy" userId="f8beafc45e52e2b4" providerId="LiveId" clId="{1EAA6ACB-1646-4EF4-95C9-0BCB1B42EA46}" dt="2020-02-22T18:24:28.868" v="17014" actId="20577"/>
          <ac:spMkLst>
            <pc:docMk/>
            <pc:sldMk cId="57836290" sldId="332"/>
            <ac:spMk id="2" creationId="{2C999207-680B-4AA7-BFFE-DF1445A53E0A}"/>
          </ac:spMkLst>
        </pc:spChg>
        <pc:spChg chg="add del mod">
          <ac:chgData name="Youssef Fawzy" userId="f8beafc45e52e2b4" providerId="LiveId" clId="{1EAA6ACB-1646-4EF4-95C9-0BCB1B42EA46}" dt="2020-02-22T18:24:34.089" v="17015"/>
          <ac:spMkLst>
            <pc:docMk/>
            <pc:sldMk cId="57836290" sldId="332"/>
            <ac:spMk id="5" creationId="{38242A2D-2DA5-4EBC-BD97-0A832338D617}"/>
          </ac:spMkLst>
        </pc:spChg>
        <pc:spChg chg="add mod">
          <ac:chgData name="Youssef Fawzy" userId="f8beafc45e52e2b4" providerId="LiveId" clId="{1EAA6ACB-1646-4EF4-95C9-0BCB1B42EA46}" dt="2020-02-22T18:24:58.524" v="17037" actId="20577"/>
          <ac:spMkLst>
            <pc:docMk/>
            <pc:sldMk cId="57836290" sldId="332"/>
            <ac:spMk id="6" creationId="{BF3D475A-180A-45CB-A9AD-5F1DC72C84B5}"/>
          </ac:spMkLst>
        </pc:spChg>
        <pc:spChg chg="add del mod">
          <ac:chgData name="Youssef Fawzy" userId="f8beafc45e52e2b4" providerId="LiveId" clId="{1EAA6ACB-1646-4EF4-95C9-0BCB1B42EA46}" dt="2020-02-22T18:24:41.063" v="17016"/>
          <ac:spMkLst>
            <pc:docMk/>
            <pc:sldMk cId="57836290" sldId="332"/>
            <ac:spMk id="7" creationId="{9FD35358-EB87-4B46-83B4-114FC8A9DC46}"/>
          </ac:spMkLst>
        </pc:spChg>
        <pc:spChg chg="add mod">
          <ac:chgData name="Youssef Fawzy" userId="f8beafc45e52e2b4" providerId="LiveId" clId="{1EAA6ACB-1646-4EF4-95C9-0BCB1B42EA46}" dt="2020-02-22T18:25:01.635" v="17043" actId="20577"/>
          <ac:spMkLst>
            <pc:docMk/>
            <pc:sldMk cId="57836290" sldId="332"/>
            <ac:spMk id="8" creationId="{8DE6CEDB-B92A-435A-B23A-0D811183F7D6}"/>
          </ac:spMkLst>
        </pc:spChg>
        <pc:spChg chg="add del mod">
          <ac:chgData name="Youssef Fawzy" userId="f8beafc45e52e2b4" providerId="LiveId" clId="{1EAA6ACB-1646-4EF4-95C9-0BCB1B42EA46}" dt="2020-02-22T18:25:13.242" v="17044"/>
          <ac:spMkLst>
            <pc:docMk/>
            <pc:sldMk cId="57836290" sldId="332"/>
            <ac:spMk id="9" creationId="{690A3B4E-6115-4838-9C41-F8AC31522BF7}"/>
          </ac:spMkLst>
        </pc:spChg>
        <pc:graphicFrameChg chg="del">
          <ac:chgData name="Youssef Fawzy" userId="f8beafc45e52e2b4" providerId="LiveId" clId="{1EAA6ACB-1646-4EF4-95C9-0BCB1B42EA46}" dt="2020-02-22T18:24:20.447" v="17005" actId="478"/>
          <ac:graphicFrameMkLst>
            <pc:docMk/>
            <pc:sldMk cId="57836290" sldId="332"/>
            <ac:graphicFrameMk id="4" creationId="{FA5D55C8-28D0-4302-9CA3-F9755BCEF888}"/>
          </ac:graphicFrameMkLst>
        </pc:graphicFrameChg>
        <pc:graphicFrameChg chg="add mod modGraphic">
          <ac:chgData name="Youssef Fawzy" userId="f8beafc45e52e2b4" providerId="LiveId" clId="{1EAA6ACB-1646-4EF4-95C9-0BCB1B42EA46}" dt="2020-02-22T18:27:48.697" v="17103" actId="1076"/>
          <ac:graphicFrameMkLst>
            <pc:docMk/>
            <pc:sldMk cId="57836290" sldId="332"/>
            <ac:graphicFrameMk id="10" creationId="{105733DE-5AC2-4493-BD96-C2287C5925E2}"/>
          </ac:graphicFrameMkLst>
        </pc:graphicFrameChg>
        <pc:graphicFrameChg chg="add mod modGraphic">
          <ac:chgData name="Youssef Fawzy" userId="f8beafc45e52e2b4" providerId="LiveId" clId="{1EAA6ACB-1646-4EF4-95C9-0BCB1B42EA46}" dt="2020-02-22T18:27:41.113" v="17102" actId="2710"/>
          <ac:graphicFrameMkLst>
            <pc:docMk/>
            <pc:sldMk cId="57836290" sldId="332"/>
            <ac:graphicFrameMk id="11" creationId="{EDD76944-D325-4AB6-BC8A-6158785C343E}"/>
          </ac:graphicFrameMkLst>
        </pc:graphicFrameChg>
      </pc:sldChg>
      <pc:sldChg chg="add del">
        <pc:chgData name="Youssef Fawzy" userId="f8beafc45e52e2b4" providerId="LiveId" clId="{1EAA6ACB-1646-4EF4-95C9-0BCB1B42EA46}" dt="2020-02-22T18:29:26.038" v="17111" actId="47"/>
        <pc:sldMkLst>
          <pc:docMk/>
          <pc:sldMk cId="684501886" sldId="333"/>
        </pc:sldMkLst>
      </pc:sldChg>
      <pc:sldChg chg="modSp add del mod">
        <pc:chgData name="Youssef Fawzy" userId="f8beafc45e52e2b4" providerId="LiveId" clId="{1EAA6ACB-1646-4EF4-95C9-0BCB1B42EA46}" dt="2020-02-22T18:30:42.628" v="17133" actId="108"/>
        <pc:sldMkLst>
          <pc:docMk/>
          <pc:sldMk cId="4074854989" sldId="334"/>
        </pc:sldMkLst>
        <pc:spChg chg="mod">
          <ac:chgData name="Youssef Fawzy" userId="f8beafc45e52e2b4" providerId="LiveId" clId="{1EAA6ACB-1646-4EF4-95C9-0BCB1B42EA46}" dt="2020-02-22T18:29:33.447" v="17121" actId="20577"/>
          <ac:spMkLst>
            <pc:docMk/>
            <pc:sldMk cId="4074854989" sldId="334"/>
            <ac:spMk id="2" creationId="{2C999207-680B-4AA7-BFFE-DF1445A53E0A}"/>
          </ac:spMkLst>
        </pc:spChg>
        <pc:graphicFrameChg chg="mod modGraphic">
          <ac:chgData name="Youssef Fawzy" userId="f8beafc45e52e2b4" providerId="LiveId" clId="{1EAA6ACB-1646-4EF4-95C9-0BCB1B42EA46}" dt="2020-02-22T18:30:42.628" v="17133" actId="108"/>
          <ac:graphicFrameMkLst>
            <pc:docMk/>
            <pc:sldMk cId="4074854989" sldId="334"/>
            <ac:graphicFrameMk id="4" creationId="{FA5D55C8-28D0-4302-9CA3-F9755BCEF888}"/>
          </ac:graphicFrameMkLst>
        </pc:graphicFrameChg>
      </pc:sldChg>
      <pc:sldChg chg="modSp add mod">
        <pc:chgData name="Youssef Fawzy" userId="f8beafc45e52e2b4" providerId="LiveId" clId="{1EAA6ACB-1646-4EF4-95C9-0BCB1B42EA46}" dt="2020-02-22T18:51:22.661" v="17438"/>
        <pc:sldMkLst>
          <pc:docMk/>
          <pc:sldMk cId="3089511512" sldId="335"/>
        </pc:sldMkLst>
        <pc:spChg chg="mod">
          <ac:chgData name="Youssef Fawzy" userId="f8beafc45e52e2b4" providerId="LiveId" clId="{1EAA6ACB-1646-4EF4-95C9-0BCB1B42EA46}" dt="2020-02-22T18:39:13.702" v="17167" actId="20577"/>
          <ac:spMkLst>
            <pc:docMk/>
            <pc:sldMk cId="3089511512" sldId="335"/>
            <ac:spMk id="2" creationId="{2C999207-680B-4AA7-BFFE-DF1445A53E0A}"/>
          </ac:spMkLst>
        </pc:spChg>
        <pc:graphicFrameChg chg="mod modGraphic">
          <ac:chgData name="Youssef Fawzy" userId="f8beafc45e52e2b4" providerId="LiveId" clId="{1EAA6ACB-1646-4EF4-95C9-0BCB1B42EA46}" dt="2020-02-22T18:51:22.661" v="17438"/>
          <ac:graphicFrameMkLst>
            <pc:docMk/>
            <pc:sldMk cId="3089511512" sldId="335"/>
            <ac:graphicFrameMk id="10" creationId="{105733DE-5AC2-4493-BD96-C2287C5925E2}"/>
          </ac:graphicFrameMkLst>
        </pc:graphicFrameChg>
        <pc:graphicFrameChg chg="mod modGraphic">
          <ac:chgData name="Youssef Fawzy" userId="f8beafc45e52e2b4" providerId="LiveId" clId="{1EAA6ACB-1646-4EF4-95C9-0BCB1B42EA46}" dt="2020-02-22T18:39:45.932" v="17189" actId="108"/>
          <ac:graphicFrameMkLst>
            <pc:docMk/>
            <pc:sldMk cId="3089511512" sldId="335"/>
            <ac:graphicFrameMk id="11" creationId="{EDD76944-D325-4AB6-BC8A-6158785C343E}"/>
          </ac:graphicFrameMkLst>
        </pc:graphicFrameChg>
      </pc:sldChg>
      <pc:sldChg chg="addSp delSp modSp add mod">
        <pc:chgData name="Youssef Fawzy" userId="f8beafc45e52e2b4" providerId="LiveId" clId="{1EAA6ACB-1646-4EF4-95C9-0BCB1B42EA46}" dt="2020-02-22T18:56:06.641" v="17602" actId="478"/>
        <pc:sldMkLst>
          <pc:docMk/>
          <pc:sldMk cId="3863665128" sldId="336"/>
        </pc:sldMkLst>
        <pc:spChg chg="del">
          <ac:chgData name="Youssef Fawzy" userId="f8beafc45e52e2b4" providerId="LiveId" clId="{1EAA6ACB-1646-4EF4-95C9-0BCB1B42EA46}" dt="2020-02-22T18:56:06.641" v="17602" actId="478"/>
          <ac:spMkLst>
            <pc:docMk/>
            <pc:sldMk cId="3863665128" sldId="336"/>
            <ac:spMk id="4" creationId="{D86974DE-CD22-41A1-BE91-460F0A9551C7}"/>
          </ac:spMkLst>
        </pc:spChg>
        <pc:spChg chg="add del mod">
          <ac:chgData name="Youssef Fawzy" userId="f8beafc45e52e2b4" providerId="LiveId" clId="{1EAA6ACB-1646-4EF4-95C9-0BCB1B42EA46}" dt="2020-02-22T18:53:09.706" v="17460"/>
          <ac:spMkLst>
            <pc:docMk/>
            <pc:sldMk cId="3863665128" sldId="336"/>
            <ac:spMk id="7" creationId="{249F4062-692F-4798-8DDC-6ACCF00D1694}"/>
          </ac:spMkLst>
        </pc:spChg>
        <pc:spChg chg="add mod">
          <ac:chgData name="Youssef Fawzy" userId="f8beafc45e52e2b4" providerId="LiveId" clId="{1EAA6ACB-1646-4EF4-95C9-0BCB1B42EA46}" dt="2020-02-22T18:54:52.697" v="17586" actId="20577"/>
          <ac:spMkLst>
            <pc:docMk/>
            <pc:sldMk cId="3863665128" sldId="336"/>
            <ac:spMk id="8" creationId="{4E8A2C52-5DDE-49AB-8CAD-A033353694E6}"/>
          </ac:spMkLst>
        </pc:spChg>
        <pc:graphicFrameChg chg="add mod modGraphic">
          <ac:chgData name="Youssef Fawzy" userId="f8beafc45e52e2b4" providerId="LiveId" clId="{1EAA6ACB-1646-4EF4-95C9-0BCB1B42EA46}" dt="2020-02-22T18:52:07.286" v="17444" actId="14100"/>
          <ac:graphicFrameMkLst>
            <pc:docMk/>
            <pc:sldMk cId="3863665128" sldId="336"/>
            <ac:graphicFrameMk id="3" creationId="{99A0E4AF-7589-4EE0-A62F-7A3FDAB06E3F}"/>
          </ac:graphicFrameMkLst>
        </pc:graphicFrameChg>
        <pc:graphicFrameChg chg="del">
          <ac:chgData name="Youssef Fawzy" userId="f8beafc45e52e2b4" providerId="LiveId" clId="{1EAA6ACB-1646-4EF4-95C9-0BCB1B42EA46}" dt="2020-02-22T18:50:33.279" v="17436" actId="478"/>
          <ac:graphicFrameMkLst>
            <pc:docMk/>
            <pc:sldMk cId="3863665128" sldId="336"/>
            <ac:graphicFrameMk id="5" creationId="{37B95248-CAAB-4CDD-B94F-03EA94B1A2B2}"/>
          </ac:graphicFrameMkLst>
        </pc:graphicFrameChg>
        <pc:graphicFrameChg chg="add mod modGraphic">
          <ac:chgData name="Youssef Fawzy" userId="f8beafc45e52e2b4" providerId="LiveId" clId="{1EAA6ACB-1646-4EF4-95C9-0BCB1B42EA46}" dt="2020-02-22T18:53:09.034" v="17458" actId="14100"/>
          <ac:graphicFrameMkLst>
            <pc:docMk/>
            <pc:sldMk cId="3863665128" sldId="336"/>
            <ac:graphicFrameMk id="6" creationId="{4D033EC4-4B6D-456F-B9C9-3D4DCB9AFF51}"/>
          </ac:graphicFrameMkLst>
        </pc:graphicFrameChg>
      </pc:sldChg>
      <pc:sldChg chg="addSp delSp modSp add mod setBg">
        <pc:chgData name="Youssef Fawzy" userId="f8beafc45e52e2b4" providerId="LiveId" clId="{1EAA6ACB-1646-4EF4-95C9-0BCB1B42EA46}" dt="2020-02-22T18:57:46.555" v="17725" actId="1076"/>
        <pc:sldMkLst>
          <pc:docMk/>
          <pc:sldMk cId="3871006298" sldId="337"/>
        </pc:sldMkLst>
        <pc:spChg chg="mod">
          <ac:chgData name="Youssef Fawzy" userId="f8beafc45e52e2b4" providerId="LiveId" clId="{1EAA6ACB-1646-4EF4-95C9-0BCB1B42EA46}" dt="2020-02-22T18:56:14.307" v="17604" actId="26606"/>
          <ac:spMkLst>
            <pc:docMk/>
            <pc:sldMk cId="3871006298" sldId="337"/>
            <ac:spMk id="2" creationId="{F5781BFB-B16B-4AA8-87B0-CF09F0E13ACB}"/>
          </ac:spMkLst>
        </pc:spChg>
        <pc:spChg chg="del">
          <ac:chgData name="Youssef Fawzy" userId="f8beafc45e52e2b4" providerId="LiveId" clId="{1EAA6ACB-1646-4EF4-95C9-0BCB1B42EA46}" dt="2020-02-22T18:55:54.825" v="17601"/>
          <ac:spMkLst>
            <pc:docMk/>
            <pc:sldMk cId="3871006298" sldId="337"/>
            <ac:spMk id="4" creationId="{D86974DE-CD22-41A1-BE91-460F0A9551C7}"/>
          </ac:spMkLst>
        </pc:spChg>
        <pc:spChg chg="del">
          <ac:chgData name="Youssef Fawzy" userId="f8beafc45e52e2b4" providerId="LiveId" clId="{1EAA6ACB-1646-4EF4-95C9-0BCB1B42EA46}" dt="2020-02-22T18:55:02.247" v="17588" actId="478"/>
          <ac:spMkLst>
            <pc:docMk/>
            <pc:sldMk cId="3871006298" sldId="337"/>
            <ac:spMk id="8" creationId="{4E8A2C52-5DDE-49AB-8CAD-A033353694E6}"/>
          </ac:spMkLst>
        </pc:spChg>
        <pc:spChg chg="add mod">
          <ac:chgData name="Youssef Fawzy" userId="f8beafc45e52e2b4" providerId="LiveId" clId="{1EAA6ACB-1646-4EF4-95C9-0BCB1B42EA46}" dt="2020-02-22T18:57:46.555" v="17725" actId="1076"/>
          <ac:spMkLst>
            <pc:docMk/>
            <pc:sldMk cId="3871006298" sldId="337"/>
            <ac:spMk id="9" creationId="{7094BD52-EEC0-44A5-B6DE-1A37166D01F7}"/>
          </ac:spMkLst>
        </pc:spChg>
        <pc:spChg chg="add del">
          <ac:chgData name="Youssef Fawzy" userId="f8beafc45e52e2b4" providerId="LiveId" clId="{1EAA6ACB-1646-4EF4-95C9-0BCB1B42EA46}" dt="2020-02-22T18:56:14.307" v="17604" actId="26606"/>
          <ac:spMkLst>
            <pc:docMk/>
            <pc:sldMk cId="3871006298" sldId="337"/>
            <ac:spMk id="12" creationId="{39E3965E-AC41-4711-9D10-E25ABB132D86}"/>
          </ac:spMkLst>
        </pc:spChg>
        <pc:spChg chg="add del">
          <ac:chgData name="Youssef Fawzy" userId="f8beafc45e52e2b4" providerId="LiveId" clId="{1EAA6ACB-1646-4EF4-95C9-0BCB1B42EA46}" dt="2020-02-22T18:56:14.307" v="17604" actId="26606"/>
          <ac:spMkLst>
            <pc:docMk/>
            <pc:sldMk cId="3871006298" sldId="337"/>
            <ac:spMk id="16" creationId="{548B4202-DCD5-4F8C-B481-743A989A9DFF}"/>
          </ac:spMkLst>
        </pc:spChg>
        <pc:spChg chg="add del">
          <ac:chgData name="Youssef Fawzy" userId="f8beafc45e52e2b4" providerId="LiveId" clId="{1EAA6ACB-1646-4EF4-95C9-0BCB1B42EA46}" dt="2020-02-22T18:56:14.307" v="17604" actId="26606"/>
          <ac:spMkLst>
            <pc:docMk/>
            <pc:sldMk cId="3871006298" sldId="337"/>
            <ac:spMk id="20" creationId="{8EE702CF-91CE-4661-ACBF-3C8160D1B433}"/>
          </ac:spMkLst>
        </pc:spChg>
        <pc:graphicFrameChg chg="del">
          <ac:chgData name="Youssef Fawzy" userId="f8beafc45e52e2b4" providerId="LiveId" clId="{1EAA6ACB-1646-4EF4-95C9-0BCB1B42EA46}" dt="2020-02-22T18:55:03.811" v="17589" actId="478"/>
          <ac:graphicFrameMkLst>
            <pc:docMk/>
            <pc:sldMk cId="3871006298" sldId="337"/>
            <ac:graphicFrameMk id="3" creationId="{99A0E4AF-7589-4EE0-A62F-7A3FDAB06E3F}"/>
          </ac:graphicFrameMkLst>
        </pc:graphicFrameChg>
        <pc:graphicFrameChg chg="del modGraphic">
          <ac:chgData name="Youssef Fawzy" userId="f8beafc45e52e2b4" providerId="LiveId" clId="{1EAA6ACB-1646-4EF4-95C9-0BCB1B42EA46}" dt="2020-02-22T18:55:07.496" v="17591" actId="478"/>
          <ac:graphicFrameMkLst>
            <pc:docMk/>
            <pc:sldMk cId="3871006298" sldId="337"/>
            <ac:graphicFrameMk id="6" creationId="{4D033EC4-4B6D-456F-B9C9-3D4DCB9AFF51}"/>
          </ac:graphicFrameMkLst>
        </pc:graphicFrameChg>
        <pc:picChg chg="add mod">
          <ac:chgData name="Youssef Fawzy" userId="f8beafc45e52e2b4" providerId="LiveId" clId="{1EAA6ACB-1646-4EF4-95C9-0BCB1B42EA46}" dt="2020-02-22T18:56:34.900" v="17609" actId="1076"/>
          <ac:picMkLst>
            <pc:docMk/>
            <pc:sldMk cId="3871006298" sldId="337"/>
            <ac:picMk id="7" creationId="{2F1F28F9-B4F7-476A-8137-52AC5D9F7620}"/>
          </ac:picMkLst>
        </pc:picChg>
        <pc:cxnChg chg="add del">
          <ac:chgData name="Youssef Fawzy" userId="f8beafc45e52e2b4" providerId="LiveId" clId="{1EAA6ACB-1646-4EF4-95C9-0BCB1B42EA46}" dt="2020-02-22T18:56:14.307" v="17604" actId="26606"/>
          <ac:cxnSpMkLst>
            <pc:docMk/>
            <pc:sldMk cId="3871006298" sldId="337"/>
            <ac:cxnSpMk id="14" creationId="{1F5DC8C3-BA5F-4EED-BB9A-A14272BD82A1}"/>
          </ac:cxnSpMkLst>
        </pc:cxnChg>
        <pc:cxnChg chg="add del">
          <ac:chgData name="Youssef Fawzy" userId="f8beafc45e52e2b4" providerId="LiveId" clId="{1EAA6ACB-1646-4EF4-95C9-0BCB1B42EA46}" dt="2020-02-22T18:56:14.307" v="17604" actId="26606"/>
          <ac:cxnSpMkLst>
            <pc:docMk/>
            <pc:sldMk cId="3871006298" sldId="337"/>
            <ac:cxnSpMk id="18" creationId="{F7F57F6B-E621-4E40-A34D-2FE12902AA20}"/>
          </ac:cxnSpMkLst>
        </pc:cxnChg>
      </pc:sldChg>
      <pc:sldChg chg="modSp add mod">
        <pc:chgData name="Youssef Fawzy" userId="f8beafc45e52e2b4" providerId="LiveId" clId="{1EAA6ACB-1646-4EF4-95C9-0BCB1B42EA46}" dt="2020-02-22T20:12:23.540" v="19356" actId="20577"/>
        <pc:sldMkLst>
          <pc:docMk/>
          <pc:sldMk cId="3569292948" sldId="338"/>
        </pc:sldMkLst>
        <pc:spChg chg="mod">
          <ac:chgData name="Youssef Fawzy" userId="f8beafc45e52e2b4" providerId="LiveId" clId="{1EAA6ACB-1646-4EF4-95C9-0BCB1B42EA46}" dt="2020-02-22T20:12:23.540" v="19356" actId="20577"/>
          <ac:spMkLst>
            <pc:docMk/>
            <pc:sldMk cId="3569292948" sldId="338"/>
            <ac:spMk id="14" creationId="{4ECA17E4-86F4-40C1-A20A-7C3E26FF87E4}"/>
          </ac:spMkLst>
        </pc:spChg>
      </pc:sldChg>
      <pc:sldChg chg="delSp modSp add mod">
        <pc:chgData name="Youssef Fawzy" userId="f8beafc45e52e2b4" providerId="LiveId" clId="{1EAA6ACB-1646-4EF4-95C9-0BCB1B42EA46}" dt="2020-02-22T20:18:16.314" v="19527" actId="1076"/>
        <pc:sldMkLst>
          <pc:docMk/>
          <pc:sldMk cId="3317636731" sldId="339"/>
        </pc:sldMkLst>
        <pc:spChg chg="mod">
          <ac:chgData name="Youssef Fawzy" userId="f8beafc45e52e2b4" providerId="LiveId" clId="{1EAA6ACB-1646-4EF4-95C9-0BCB1B42EA46}" dt="2020-02-22T20:18:12.612" v="19523" actId="1076"/>
          <ac:spMkLst>
            <pc:docMk/>
            <pc:sldMk cId="3317636731" sldId="339"/>
            <ac:spMk id="49" creationId="{9F8D9837-DED9-41A0-919B-3A95F7C7654B}"/>
          </ac:spMkLst>
        </pc:spChg>
        <pc:picChg chg="del">
          <ac:chgData name="Youssef Fawzy" userId="f8beafc45e52e2b4" providerId="LiveId" clId="{1EAA6ACB-1646-4EF4-95C9-0BCB1B42EA46}" dt="2020-02-22T20:18:04.882" v="19520" actId="478"/>
          <ac:picMkLst>
            <pc:docMk/>
            <pc:sldMk cId="3317636731" sldId="339"/>
            <ac:picMk id="5" creationId="{1FD5C737-0373-496D-8413-5C6AB3CC0C9C}"/>
          </ac:picMkLst>
        </pc:picChg>
        <pc:picChg chg="del">
          <ac:chgData name="Youssef Fawzy" userId="f8beafc45e52e2b4" providerId="LiveId" clId="{1EAA6ACB-1646-4EF4-95C9-0BCB1B42EA46}" dt="2020-02-22T20:18:03.024" v="19519" actId="478"/>
          <ac:picMkLst>
            <pc:docMk/>
            <pc:sldMk cId="3317636731" sldId="339"/>
            <ac:picMk id="7" creationId="{C328AEC8-EA98-40CF-9C4F-FEFCC4D4406E}"/>
          </ac:picMkLst>
        </pc:picChg>
        <pc:picChg chg="mod">
          <ac:chgData name="Youssef Fawzy" userId="f8beafc45e52e2b4" providerId="LiveId" clId="{1EAA6ACB-1646-4EF4-95C9-0BCB1B42EA46}" dt="2020-02-22T20:18:16.314" v="19527" actId="1076"/>
          <ac:picMkLst>
            <pc:docMk/>
            <pc:sldMk cId="3317636731" sldId="339"/>
            <ac:picMk id="11" creationId="{2E81E160-014C-4017-9298-691B05B95EFA}"/>
          </ac:picMkLst>
        </pc:picChg>
      </pc:sldChg>
      <pc:sldChg chg="modSp add mod">
        <pc:chgData name="Youssef Fawzy" userId="f8beafc45e52e2b4" providerId="LiveId" clId="{1EAA6ACB-1646-4EF4-95C9-0BCB1B42EA46}" dt="2020-02-22T20:44:15.368" v="20394" actId="6549"/>
        <pc:sldMkLst>
          <pc:docMk/>
          <pc:sldMk cId="545024021" sldId="340"/>
        </pc:sldMkLst>
        <pc:spChg chg="mod">
          <ac:chgData name="Youssef Fawzy" userId="f8beafc45e52e2b4" providerId="LiveId" clId="{1EAA6ACB-1646-4EF4-95C9-0BCB1B42EA46}" dt="2020-02-22T20:44:15.368" v="20394" actId="6549"/>
          <ac:spMkLst>
            <pc:docMk/>
            <pc:sldMk cId="545024021" sldId="340"/>
            <ac:spMk id="14" creationId="{B3A99B31-01F0-44CF-83E1-32E0946FD600}"/>
          </ac:spMkLst>
        </pc:spChg>
      </pc:sldChg>
      <pc:sldChg chg="modSp add mod">
        <pc:chgData name="Youssef Fawzy" userId="f8beafc45e52e2b4" providerId="LiveId" clId="{1EAA6ACB-1646-4EF4-95C9-0BCB1B42EA46}" dt="2020-02-22T20:32:12.852" v="20096" actId="20577"/>
        <pc:sldMkLst>
          <pc:docMk/>
          <pc:sldMk cId="1622113084" sldId="341"/>
        </pc:sldMkLst>
        <pc:spChg chg="mod">
          <ac:chgData name="Youssef Fawzy" userId="f8beafc45e52e2b4" providerId="LiveId" clId="{1EAA6ACB-1646-4EF4-95C9-0BCB1B42EA46}" dt="2020-02-22T20:32:12.852" v="20096" actId="20577"/>
          <ac:spMkLst>
            <pc:docMk/>
            <pc:sldMk cId="1622113084" sldId="341"/>
            <ac:spMk id="3" creationId="{FA6800E0-0069-4944-8C47-6E8B8B161676}"/>
          </ac:spMkLst>
        </pc:spChg>
      </pc:sldChg>
      <pc:sldChg chg="addSp modSp add del mod">
        <pc:chgData name="Youssef Fawzy" userId="f8beafc45e52e2b4" providerId="LiveId" clId="{1EAA6ACB-1646-4EF4-95C9-0BCB1B42EA46}" dt="2020-02-22T20:34:20.149" v="20106" actId="2696"/>
        <pc:sldMkLst>
          <pc:docMk/>
          <pc:sldMk cId="628790668" sldId="342"/>
        </pc:sldMkLst>
        <pc:spChg chg="add mod">
          <ac:chgData name="Youssef Fawzy" userId="f8beafc45e52e2b4" providerId="LiveId" clId="{1EAA6ACB-1646-4EF4-95C9-0BCB1B42EA46}" dt="2020-02-22T20:33:50.097" v="20105" actId="20577"/>
          <ac:spMkLst>
            <pc:docMk/>
            <pc:sldMk cId="628790668" sldId="342"/>
            <ac:spMk id="4" creationId="{D79B0FF0-CD57-44D1-A391-30F86CF1BDC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EC6F-B3DA-48F2-BBFF-5F445320EBC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CA"/>
        </a:p>
      </dgm:t>
    </dgm:pt>
    <dgm:pt modelId="{776DE5FE-8F0C-471A-82DE-40EC2EF75CB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Over Supply of Energy</a:t>
          </a:r>
        </a:p>
      </dgm:t>
    </dgm:pt>
    <dgm:pt modelId="{2170C4A0-D97D-48F0-8490-D80F89978743}" type="parTrans" cxnId="{2F210712-8944-4BB9-A383-D5E7F8FC6F69}">
      <dgm:prSet/>
      <dgm:spPr/>
      <dgm:t>
        <a:bodyPr/>
        <a:lstStyle/>
        <a:p>
          <a:endParaRPr lang="en-CA"/>
        </a:p>
      </dgm:t>
    </dgm:pt>
    <dgm:pt modelId="{65F33B98-9AC8-4131-8271-F07B20779C12}" type="sibTrans" cxnId="{2F210712-8944-4BB9-A383-D5E7F8FC6F69}">
      <dgm:prSet/>
      <dgm:spPr/>
      <dgm:t>
        <a:bodyPr/>
        <a:lstStyle/>
        <a:p>
          <a:endParaRPr lang="en-CA"/>
        </a:p>
      </dgm:t>
    </dgm:pt>
    <dgm:pt modelId="{7F9CD145-7727-461E-95A2-360B592906CE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CA" kern="1200" dirty="0">
            <a:latin typeface="Sagona Book" panose="020F0502020204030204"/>
            <a:ea typeface="+mn-ea"/>
            <a:cs typeface="+mn-cs"/>
          </a:endParaRPr>
        </a:p>
      </dgm:t>
    </dgm:pt>
    <dgm:pt modelId="{2D4C2B55-315D-4C89-AF33-26A89D88DED9}" type="parTrans" cxnId="{5FA4F758-D754-4835-916A-4E61BF14A8A3}">
      <dgm:prSet/>
      <dgm:spPr/>
      <dgm:t>
        <a:bodyPr/>
        <a:lstStyle/>
        <a:p>
          <a:endParaRPr lang="en-CA"/>
        </a:p>
      </dgm:t>
    </dgm:pt>
    <dgm:pt modelId="{76D512AF-571B-4993-8FE2-43C43682D6F5}" type="sibTrans" cxnId="{5FA4F758-D754-4835-916A-4E61BF14A8A3}">
      <dgm:prSet/>
      <dgm:spPr/>
      <dgm:t>
        <a:bodyPr/>
        <a:lstStyle/>
        <a:p>
          <a:endParaRPr lang="en-CA"/>
        </a:p>
      </dgm:t>
    </dgm:pt>
    <dgm:pt modelId="{75D7CAFB-8077-444A-A1AA-B1E5D9C4F8D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chemeClr val="bg1"/>
              </a:solidFill>
            </a:rPr>
            <a:t>Under Supply of Energy</a:t>
          </a:r>
        </a:p>
      </dgm:t>
    </dgm:pt>
    <dgm:pt modelId="{8C78E11E-03CD-4829-847B-2481A9EFD9A9}" type="parTrans" cxnId="{F5017C1C-C9D1-4929-B695-1D3FD76D734B}">
      <dgm:prSet/>
      <dgm:spPr/>
      <dgm:t>
        <a:bodyPr/>
        <a:lstStyle/>
        <a:p>
          <a:endParaRPr lang="en-CA"/>
        </a:p>
      </dgm:t>
    </dgm:pt>
    <dgm:pt modelId="{5E3E6598-850D-40F4-B263-98A4E8A6FE4E}" type="sibTrans" cxnId="{F5017C1C-C9D1-4929-B695-1D3FD76D734B}">
      <dgm:prSet/>
      <dgm:spPr/>
      <dgm:t>
        <a:bodyPr/>
        <a:lstStyle/>
        <a:p>
          <a:endParaRPr lang="en-CA"/>
        </a:p>
      </dgm:t>
    </dgm:pt>
    <dgm:pt modelId="{F4A24329-F396-492C-82AE-728F7894F53D}" type="pres">
      <dgm:prSet presAssocID="{47C7EC6F-B3DA-48F2-BBFF-5F445320EBC6}" presName="root" presStyleCnt="0">
        <dgm:presLayoutVars>
          <dgm:dir/>
          <dgm:resizeHandles val="exact"/>
        </dgm:presLayoutVars>
      </dgm:prSet>
      <dgm:spPr/>
    </dgm:pt>
    <dgm:pt modelId="{D4AAEFA6-7634-43B2-9798-C6760E7777F7}" type="pres">
      <dgm:prSet presAssocID="{776DE5FE-8F0C-471A-82DE-40EC2EF75CB9}" presName="compNode" presStyleCnt="0"/>
      <dgm:spPr/>
    </dgm:pt>
    <dgm:pt modelId="{0753A19D-D4A9-4735-929E-D8A3E822B051}" type="pres">
      <dgm:prSet presAssocID="{776DE5FE-8F0C-471A-82DE-40EC2EF75CB9}" presName="iconRect" presStyleLbl="node1" presStyleIdx="0" presStyleCnt="2" custLinFactNeighborX="-63131" custLinFactNeighborY="-590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FBF19E7-21DC-44C4-97B9-678FB0DF3A37}" type="pres">
      <dgm:prSet presAssocID="{776DE5FE-8F0C-471A-82DE-40EC2EF75CB9}" presName="iconSpace" presStyleCnt="0"/>
      <dgm:spPr/>
    </dgm:pt>
    <dgm:pt modelId="{BB23C4CB-9403-4268-B471-5AE1987BB017}" type="pres">
      <dgm:prSet presAssocID="{776DE5FE-8F0C-471A-82DE-40EC2EF75CB9}" presName="parTx" presStyleLbl="revTx" presStyleIdx="0" presStyleCnt="4" custLinFactY="-60607" custLinFactNeighborX="-19942" custLinFactNeighborY="-100000">
        <dgm:presLayoutVars>
          <dgm:chMax val="0"/>
          <dgm:chPref val="0"/>
        </dgm:presLayoutVars>
      </dgm:prSet>
      <dgm:spPr/>
    </dgm:pt>
    <dgm:pt modelId="{6B496148-B1EE-4B96-B794-1C07A8ED5104}" type="pres">
      <dgm:prSet presAssocID="{776DE5FE-8F0C-471A-82DE-40EC2EF75CB9}" presName="txSpace" presStyleCnt="0"/>
      <dgm:spPr/>
    </dgm:pt>
    <dgm:pt modelId="{4C73A0D7-5D4B-4E2C-98D2-0CB355498877}" type="pres">
      <dgm:prSet presAssocID="{776DE5FE-8F0C-471A-82DE-40EC2EF75CB9}" presName="desTx" presStyleLbl="revTx" presStyleIdx="1" presStyleCnt="4" custScaleX="114050" custScaleY="389687" custLinFactY="-100000" custLinFactNeighborX="-2174" custLinFactNeighborY="-148377">
        <dgm:presLayoutVars/>
      </dgm:prSet>
      <dgm:spPr/>
    </dgm:pt>
    <dgm:pt modelId="{1C1147BD-FF11-423F-8989-03C90815AF86}" type="pres">
      <dgm:prSet presAssocID="{65F33B98-9AC8-4131-8271-F07B20779C12}" presName="sibTrans" presStyleCnt="0"/>
      <dgm:spPr/>
    </dgm:pt>
    <dgm:pt modelId="{292D3D83-E8C1-4841-B305-DE905BDE1D70}" type="pres">
      <dgm:prSet presAssocID="{75D7CAFB-8077-444A-A1AA-B1E5D9C4F8D9}" presName="compNode" presStyleCnt="0"/>
      <dgm:spPr/>
    </dgm:pt>
    <dgm:pt modelId="{B3457ED6-79B9-470A-9830-CCD0CC09D4F0}" type="pres">
      <dgm:prSet presAssocID="{75D7CAFB-8077-444A-A1AA-B1E5D9C4F8D9}" presName="iconRect" presStyleLbl="node1" presStyleIdx="1" presStyleCnt="2" custLinFactNeighborX="25458" custLinFactNeighborY="-250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56048F19-F1BF-4CCB-B608-425B96A868EA}" type="pres">
      <dgm:prSet presAssocID="{75D7CAFB-8077-444A-A1AA-B1E5D9C4F8D9}" presName="iconSpace" presStyleCnt="0"/>
      <dgm:spPr/>
    </dgm:pt>
    <dgm:pt modelId="{5819ECCE-B4EA-4586-A86B-EDFAAC8CB2E5}" type="pres">
      <dgm:prSet presAssocID="{75D7CAFB-8077-444A-A1AA-B1E5D9C4F8D9}" presName="parTx" presStyleLbl="revTx" presStyleIdx="2" presStyleCnt="4" custLinFactY="-26678" custLinFactNeighborX="3146" custLinFactNeighborY="-100000">
        <dgm:presLayoutVars>
          <dgm:chMax val="0"/>
          <dgm:chPref val="0"/>
        </dgm:presLayoutVars>
      </dgm:prSet>
      <dgm:spPr/>
    </dgm:pt>
    <dgm:pt modelId="{0172E2CE-DEF0-4F2F-AF93-AF55EB7CA768}" type="pres">
      <dgm:prSet presAssocID="{75D7CAFB-8077-444A-A1AA-B1E5D9C4F8D9}" presName="txSpace" presStyleCnt="0"/>
      <dgm:spPr/>
    </dgm:pt>
    <dgm:pt modelId="{D8AC354B-13D9-4A00-994B-7004A0CF4650}" type="pres">
      <dgm:prSet presAssocID="{75D7CAFB-8077-444A-A1AA-B1E5D9C4F8D9}" presName="desTx" presStyleLbl="revTx" presStyleIdx="3" presStyleCnt="4" custScaleY="681006">
        <dgm:presLayoutVars/>
      </dgm:prSet>
      <dgm:spPr/>
    </dgm:pt>
  </dgm:ptLst>
  <dgm:cxnLst>
    <dgm:cxn modelId="{2F210712-8944-4BB9-A383-D5E7F8FC6F69}" srcId="{47C7EC6F-B3DA-48F2-BBFF-5F445320EBC6}" destId="{776DE5FE-8F0C-471A-82DE-40EC2EF75CB9}" srcOrd="0" destOrd="0" parTransId="{2170C4A0-D97D-48F0-8490-D80F89978743}" sibTransId="{65F33B98-9AC8-4131-8271-F07B20779C12}"/>
    <dgm:cxn modelId="{F5017C1C-C9D1-4929-B695-1D3FD76D734B}" srcId="{47C7EC6F-B3DA-48F2-BBFF-5F445320EBC6}" destId="{75D7CAFB-8077-444A-A1AA-B1E5D9C4F8D9}" srcOrd="1" destOrd="0" parTransId="{8C78E11E-03CD-4829-847B-2481A9EFD9A9}" sibTransId="{5E3E6598-850D-40F4-B263-98A4E8A6FE4E}"/>
    <dgm:cxn modelId="{4F66E942-81DE-4E72-8DE0-D2613F5A52DD}" type="presOf" srcId="{7F9CD145-7727-461E-95A2-360B592906CE}" destId="{4C73A0D7-5D4B-4E2C-98D2-0CB355498877}" srcOrd="0" destOrd="0" presId="urn:microsoft.com/office/officeart/2018/5/layout/CenteredIconLabelDescriptionList"/>
    <dgm:cxn modelId="{5FA4F758-D754-4835-916A-4E61BF14A8A3}" srcId="{776DE5FE-8F0C-471A-82DE-40EC2EF75CB9}" destId="{7F9CD145-7727-461E-95A2-360B592906CE}" srcOrd="0" destOrd="0" parTransId="{2D4C2B55-315D-4C89-AF33-26A89D88DED9}" sibTransId="{76D512AF-571B-4993-8FE2-43C43682D6F5}"/>
    <dgm:cxn modelId="{557279DA-8892-4E2E-A83A-E9D9298B7135}" type="presOf" srcId="{75D7CAFB-8077-444A-A1AA-B1E5D9C4F8D9}" destId="{5819ECCE-B4EA-4586-A86B-EDFAAC8CB2E5}" srcOrd="0" destOrd="0" presId="urn:microsoft.com/office/officeart/2018/5/layout/CenteredIconLabelDescriptionList"/>
    <dgm:cxn modelId="{6E984EEC-A438-4896-B297-547BB68C97E6}" type="presOf" srcId="{776DE5FE-8F0C-471A-82DE-40EC2EF75CB9}" destId="{BB23C4CB-9403-4268-B471-5AE1987BB017}" srcOrd="0" destOrd="0" presId="urn:microsoft.com/office/officeart/2018/5/layout/CenteredIconLabelDescriptionList"/>
    <dgm:cxn modelId="{22BA40FA-BBAF-40CA-B102-BB10CE0C545D}" type="presOf" srcId="{47C7EC6F-B3DA-48F2-BBFF-5F445320EBC6}" destId="{F4A24329-F396-492C-82AE-728F7894F53D}" srcOrd="0" destOrd="0" presId="urn:microsoft.com/office/officeart/2018/5/layout/CenteredIconLabelDescriptionList"/>
    <dgm:cxn modelId="{BBC94064-4B86-46D7-AFFC-2BCE79E860D0}" type="presParOf" srcId="{F4A24329-F396-492C-82AE-728F7894F53D}" destId="{D4AAEFA6-7634-43B2-9798-C6760E7777F7}" srcOrd="0" destOrd="0" presId="urn:microsoft.com/office/officeart/2018/5/layout/CenteredIconLabelDescriptionList"/>
    <dgm:cxn modelId="{0DBA079C-67B5-4D07-BD41-8981EE75C99F}" type="presParOf" srcId="{D4AAEFA6-7634-43B2-9798-C6760E7777F7}" destId="{0753A19D-D4A9-4735-929E-D8A3E822B051}" srcOrd="0" destOrd="0" presId="urn:microsoft.com/office/officeart/2018/5/layout/CenteredIconLabelDescriptionList"/>
    <dgm:cxn modelId="{47B6EC52-CEA2-40BF-8334-2570733ABE31}" type="presParOf" srcId="{D4AAEFA6-7634-43B2-9798-C6760E7777F7}" destId="{4FBF19E7-21DC-44C4-97B9-678FB0DF3A37}" srcOrd="1" destOrd="0" presId="urn:microsoft.com/office/officeart/2018/5/layout/CenteredIconLabelDescriptionList"/>
    <dgm:cxn modelId="{86174056-3064-4066-BD73-9DF1F85936EF}" type="presParOf" srcId="{D4AAEFA6-7634-43B2-9798-C6760E7777F7}" destId="{BB23C4CB-9403-4268-B471-5AE1987BB017}" srcOrd="2" destOrd="0" presId="urn:microsoft.com/office/officeart/2018/5/layout/CenteredIconLabelDescriptionList"/>
    <dgm:cxn modelId="{DF424D7A-D62F-44EF-BBD3-732C7955BB1B}" type="presParOf" srcId="{D4AAEFA6-7634-43B2-9798-C6760E7777F7}" destId="{6B496148-B1EE-4B96-B794-1C07A8ED5104}" srcOrd="3" destOrd="0" presId="urn:microsoft.com/office/officeart/2018/5/layout/CenteredIconLabelDescriptionList"/>
    <dgm:cxn modelId="{D17D301F-8E69-490E-B286-C435811EB017}" type="presParOf" srcId="{D4AAEFA6-7634-43B2-9798-C6760E7777F7}" destId="{4C73A0D7-5D4B-4E2C-98D2-0CB355498877}" srcOrd="4" destOrd="0" presId="urn:microsoft.com/office/officeart/2018/5/layout/CenteredIconLabelDescriptionList"/>
    <dgm:cxn modelId="{F8F395E3-E395-497D-BAD8-EC4DE5040EE6}" type="presParOf" srcId="{F4A24329-F396-492C-82AE-728F7894F53D}" destId="{1C1147BD-FF11-423F-8989-03C90815AF86}" srcOrd="1" destOrd="0" presId="urn:microsoft.com/office/officeart/2018/5/layout/CenteredIconLabelDescriptionList"/>
    <dgm:cxn modelId="{99B64A45-FC9A-4041-B4CB-AF8B35CEC31A}" type="presParOf" srcId="{F4A24329-F396-492C-82AE-728F7894F53D}" destId="{292D3D83-E8C1-4841-B305-DE905BDE1D70}" srcOrd="2" destOrd="0" presId="urn:microsoft.com/office/officeart/2018/5/layout/CenteredIconLabelDescriptionList"/>
    <dgm:cxn modelId="{E870BE84-97F0-43F0-B2B2-B3DBE6D9046E}" type="presParOf" srcId="{292D3D83-E8C1-4841-B305-DE905BDE1D70}" destId="{B3457ED6-79B9-470A-9830-CCD0CC09D4F0}" srcOrd="0" destOrd="0" presId="urn:microsoft.com/office/officeart/2018/5/layout/CenteredIconLabelDescriptionList"/>
    <dgm:cxn modelId="{3679617E-F3BD-4A8C-B44A-EE95E11C445D}" type="presParOf" srcId="{292D3D83-E8C1-4841-B305-DE905BDE1D70}" destId="{56048F19-F1BF-4CCB-B608-425B96A868EA}" srcOrd="1" destOrd="0" presId="urn:microsoft.com/office/officeart/2018/5/layout/CenteredIconLabelDescriptionList"/>
    <dgm:cxn modelId="{86E00C0C-2B85-46BC-83A7-B94032F71517}" type="presParOf" srcId="{292D3D83-E8C1-4841-B305-DE905BDE1D70}" destId="{5819ECCE-B4EA-4586-A86B-EDFAAC8CB2E5}" srcOrd="2" destOrd="0" presId="urn:microsoft.com/office/officeart/2018/5/layout/CenteredIconLabelDescriptionList"/>
    <dgm:cxn modelId="{CB4B68EE-80F9-4417-B468-5FD7A8929638}" type="presParOf" srcId="{292D3D83-E8C1-4841-B305-DE905BDE1D70}" destId="{0172E2CE-DEF0-4F2F-AF93-AF55EB7CA768}" srcOrd="3" destOrd="0" presId="urn:microsoft.com/office/officeart/2018/5/layout/CenteredIconLabelDescriptionList"/>
    <dgm:cxn modelId="{EEB53406-B214-418E-BDCA-D52B06010FC1}" type="presParOf" srcId="{292D3D83-E8C1-4841-B305-DE905BDE1D70}" destId="{D8AC354B-13D9-4A00-994B-7004A0CF465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3A19D-D4A9-4735-929E-D8A3E822B051}">
      <dsp:nvSpPr>
        <dsp:cNvPr id="0" name=""/>
        <dsp:cNvSpPr/>
      </dsp:nvSpPr>
      <dsp:spPr>
        <a:xfrm>
          <a:off x="1482724" y="49488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3C4CB-9403-4268-B471-5AE1987BB017}">
      <dsp:nvSpPr>
        <dsp:cNvPr id="0" name=""/>
        <dsp:cNvSpPr/>
      </dsp:nvSpPr>
      <dsp:spPr>
        <a:xfrm>
          <a:off x="171771" y="19712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Over Supply of Energy</a:t>
          </a:r>
        </a:p>
      </dsp:txBody>
      <dsp:txXfrm>
        <a:off x="171771" y="1971255"/>
        <a:ext cx="4320000" cy="648000"/>
      </dsp:txXfrm>
    </dsp:sp>
    <dsp:sp modelId="{4C73A0D7-5D4B-4E2C-98D2-0CB355498877}">
      <dsp:nvSpPr>
        <dsp:cNvPr id="0" name=""/>
        <dsp:cNvSpPr/>
      </dsp:nvSpPr>
      <dsp:spPr>
        <a:xfrm>
          <a:off x="635868" y="2525475"/>
          <a:ext cx="4926960" cy="11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 dirty="0">
            <a:latin typeface="Sagona Book" panose="020F0502020204030204"/>
            <a:ea typeface="+mn-ea"/>
            <a:cs typeface="+mn-cs"/>
          </a:endParaRPr>
        </a:p>
      </dsp:txBody>
      <dsp:txXfrm>
        <a:off x="635868" y="2525475"/>
        <a:ext cx="4926960" cy="1176394"/>
      </dsp:txXfrm>
    </dsp:sp>
    <dsp:sp modelId="{B3457ED6-79B9-470A-9830-CCD0CC09D4F0}">
      <dsp:nvSpPr>
        <dsp:cNvPr id="0" name=""/>
        <dsp:cNvSpPr/>
      </dsp:nvSpPr>
      <dsp:spPr>
        <a:xfrm>
          <a:off x="8201670" y="7888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9ECCE-B4EA-4586-A86B-EDFAAC8CB2E5}">
      <dsp:nvSpPr>
        <dsp:cNvPr id="0" name=""/>
        <dsp:cNvSpPr/>
      </dsp:nvSpPr>
      <dsp:spPr>
        <a:xfrm>
          <a:off x="6548652" y="19712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800" kern="1200" dirty="0">
              <a:solidFill>
                <a:schemeClr val="bg1"/>
              </a:solidFill>
            </a:rPr>
            <a:t>Under Supply of Energy</a:t>
          </a:r>
        </a:p>
      </dsp:txBody>
      <dsp:txXfrm>
        <a:off x="6548652" y="1971255"/>
        <a:ext cx="4320000" cy="648000"/>
      </dsp:txXfrm>
    </dsp:sp>
    <dsp:sp modelId="{D8AC354B-13D9-4A00-994B-7004A0CF4650}">
      <dsp:nvSpPr>
        <dsp:cNvPr id="0" name=""/>
        <dsp:cNvSpPr/>
      </dsp:nvSpPr>
      <dsp:spPr>
        <a:xfrm>
          <a:off x="6412745" y="2615701"/>
          <a:ext cx="4320000" cy="205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DFB1-BC20-4A6B-A6DB-AF84D01984AC}" type="datetimeFigureOut">
              <a:rPr lang="en-CA" smtClean="0"/>
              <a:t>2020-02-22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1C5FB-4F3F-423C-984A-44795B92B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3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19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1C5FB-4F3F-423C-984A-44795B92B3A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26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1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5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6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Z_(Explore!)_(8584496885)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8/8c/FZ_(Explore!)_(8584496885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arkeworld.com/glendale/power-lines-at-sunse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markeworld.com/wp-content/uploads/2013/12/Power-lines-at-sunset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tlanta_Lightning_Strike_edit1.jpg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311034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dows_Creek_Power_Pla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boratory_scientist_conducts_an_experiment_with_a_Rotary_evaporator.jp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rest-scene-illustration-769894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korywilbur132052.wikidot.com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382&amp;picture=mime-not-speak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180000/nahled/mime-not-speak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fit-r.github.io/ts_benchmark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n.wikipedia.org/wiki/List_of_major_power_outages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11111&amp;picture=forest-fire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pictures/220000/velka/forest-fire.jp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3344659@N05/4978440899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1.staticflickr.com/5/4153/4978440899_0f17808b92_b.jpg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stackexchange.com/questions/7751/are-rocket-exhaust-flames-ever-opaque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ampeonato_Mundial_de_Endurance_da_FIA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0/02/2014_Le_Mans_Podium.jpg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authenticlove789.com/2015/11/11/pushing-through-the-agony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thenticlove789.files.wordpress.com/2015/11/naval-cadets-perform-sea-trials.jp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uthenticlove789.com/2015/11/11/pushing-through-the-agony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uthenticlove789.com/2015/11/11/pushing-through-the-agony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5-09-29_09_34_14_An_80_miles_per_hour_speed_limit_sign_along_eastbound_Interstate_80_about_31.0_miles_west_of_the_Nevada_state_line_in_the_Bonneville_Salt_Flats_of_Tooele_County,_Utah.jpg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8/8b/2015-09-29_09_34_14_An_80_miles_per_hour_speed_limit_sign_along_eastbound_Interstate_80_about_31.0_miles_west_of_the_Nevada_state_line_in_the_Bonneville_Salt_Flats_of_Tooele_County,_Utah.jp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hrisgold/10766099293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2.staticflickr.com/8/7294/10766099293_4969c7e249_b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9833F897-29AE-47E7-8A55-3CA6560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96E9E-8FA8-4E0C-9B3F-C4E3B6D3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5162501" cy="1229306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chemeClr val="tx1"/>
                </a:solidFill>
              </a:rPr>
              <a:t>Energy Demand Analysis &amp;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29B01-7A74-45F4-8CB2-40F9B35BE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CA" dirty="0"/>
              <a:t>Weekly demand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05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07452-148C-4039-8DE2-AF351B39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EE57D-AC95-47C1-B9C9-AC670773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/>
              <a:t>Why those cities?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EF68-A903-4087-B894-A90D87B7E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043" y="3163391"/>
            <a:ext cx="6116715" cy="1308100"/>
          </a:xfrm>
          <a:solidFill>
            <a:srgbClr val="FFFFFF">
              <a:alpha val="38824"/>
            </a:srgbClr>
          </a:solidFill>
        </p:spPr>
        <p:txBody>
          <a:bodyPr>
            <a:normAutofit lnSpcReduction="10000"/>
          </a:bodyPr>
          <a:lstStyle/>
          <a:p>
            <a:pPr lvl="1"/>
            <a:r>
              <a:rPr lang="en-CA" dirty="0"/>
              <a:t>Top 5 populated cities in Spain (30% of population)</a:t>
            </a:r>
          </a:p>
          <a:p>
            <a:pPr lvl="1"/>
            <a:r>
              <a:rPr lang="en-CA" dirty="0"/>
              <a:t>Evenly spaced out around the country</a:t>
            </a:r>
          </a:p>
          <a:p>
            <a:pPr lvl="1"/>
            <a:r>
              <a:rPr lang="en-CA" dirty="0"/>
              <a:t>Summarize the country’s weather to some degree of accuracy</a:t>
            </a:r>
          </a:p>
          <a:p>
            <a:endParaRPr lang="en-CA" dirty="0"/>
          </a:p>
        </p:txBody>
      </p:sp>
      <p:pic>
        <p:nvPicPr>
          <p:cNvPr id="16" name="Picture 15" descr="A picture containing mountain&#10;&#10;Description automatically generated">
            <a:extLst>
              <a:ext uri="{FF2B5EF4-FFF2-40B4-BE49-F238E27FC236}">
                <a16:creationId xmlns:a16="http://schemas.microsoft.com/office/drawing/2014/main" id="{F0A27480-525B-4B14-8B51-BAD78DA5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07" y="2271302"/>
            <a:ext cx="4113213" cy="34473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766B69-9182-49A1-A863-3A965920F20D}"/>
              </a:ext>
            </a:extLst>
          </p:cNvPr>
          <p:cNvSpPr/>
          <p:nvPr/>
        </p:nvSpPr>
        <p:spPr>
          <a:xfrm>
            <a:off x="7826534" y="5015883"/>
            <a:ext cx="198880" cy="1775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F2980-7C88-428F-8EC9-A966FF0B31CB}"/>
              </a:ext>
            </a:extLst>
          </p:cNvPr>
          <p:cNvSpPr/>
          <p:nvPr/>
        </p:nvSpPr>
        <p:spPr>
          <a:xfrm>
            <a:off x="9861000" y="4120126"/>
            <a:ext cx="198880" cy="1775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694092-979D-4B6B-932B-EC40F70A9388}"/>
              </a:ext>
            </a:extLst>
          </p:cNvPr>
          <p:cNvSpPr/>
          <p:nvPr/>
        </p:nvSpPr>
        <p:spPr>
          <a:xfrm>
            <a:off x="10580091" y="3251446"/>
            <a:ext cx="198880" cy="1775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1388D-345C-45D6-858C-B4F768803D5E}"/>
              </a:ext>
            </a:extLst>
          </p:cNvPr>
          <p:cNvSpPr/>
          <p:nvPr/>
        </p:nvSpPr>
        <p:spPr>
          <a:xfrm>
            <a:off x="9470382" y="2531615"/>
            <a:ext cx="198880" cy="1775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014B0F-BBA4-448B-9C62-5F3F755202CC}"/>
              </a:ext>
            </a:extLst>
          </p:cNvPr>
          <p:cNvSpPr/>
          <p:nvPr/>
        </p:nvSpPr>
        <p:spPr>
          <a:xfrm>
            <a:off x="8547105" y="3817441"/>
            <a:ext cx="198880" cy="1775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02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454-CA48-46B0-852B-AFA07323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Exploratory Data Analysis (EDA)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550A5-EA61-4C07-BFD3-4D599B4F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427112"/>
            <a:ext cx="7840243" cy="3354256"/>
          </a:xfrm>
          <a:custGeom>
            <a:avLst/>
            <a:gdLst>
              <a:gd name="connsiteX0" fmla="*/ 0 w 7840243"/>
              <a:gd name="connsiteY0" fmla="*/ 0 h 3354256"/>
              <a:gd name="connsiteX1" fmla="*/ 7840243 w 7840243"/>
              <a:gd name="connsiteY1" fmla="*/ 0 h 3354256"/>
              <a:gd name="connsiteX2" fmla="*/ 7840243 w 7840243"/>
              <a:gd name="connsiteY2" fmla="*/ 3354256 h 3354256"/>
              <a:gd name="connsiteX3" fmla="*/ 0 w 7840243"/>
              <a:gd name="connsiteY3" fmla="*/ 3354256 h 3354256"/>
              <a:gd name="connsiteX4" fmla="*/ 0 w 7840243"/>
              <a:gd name="connsiteY4" fmla="*/ 0 h 335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43" h="3354256" fill="none" extrusionOk="0">
                <a:moveTo>
                  <a:pt x="0" y="0"/>
                </a:moveTo>
                <a:cubicBezTo>
                  <a:pt x="998038" y="-49533"/>
                  <a:pt x="6176608" y="-14809"/>
                  <a:pt x="7840243" y="0"/>
                </a:cubicBezTo>
                <a:cubicBezTo>
                  <a:pt x="7927882" y="980456"/>
                  <a:pt x="7767564" y="2450743"/>
                  <a:pt x="7840243" y="3354256"/>
                </a:cubicBezTo>
                <a:cubicBezTo>
                  <a:pt x="4577324" y="3306025"/>
                  <a:pt x="2312247" y="3438711"/>
                  <a:pt x="0" y="3354256"/>
                </a:cubicBezTo>
                <a:cubicBezTo>
                  <a:pt x="-38581" y="2164802"/>
                  <a:pt x="63341" y="1310779"/>
                  <a:pt x="0" y="0"/>
                </a:cubicBezTo>
                <a:close/>
              </a:path>
              <a:path w="7840243" h="3354256" stroke="0" extrusionOk="0">
                <a:moveTo>
                  <a:pt x="0" y="0"/>
                </a:moveTo>
                <a:cubicBezTo>
                  <a:pt x="1805988" y="118645"/>
                  <a:pt x="5687056" y="116012"/>
                  <a:pt x="7840243" y="0"/>
                </a:cubicBezTo>
                <a:cubicBezTo>
                  <a:pt x="7707361" y="1244277"/>
                  <a:pt x="7925194" y="2578062"/>
                  <a:pt x="7840243" y="3354256"/>
                </a:cubicBezTo>
                <a:cubicBezTo>
                  <a:pt x="4153657" y="3488856"/>
                  <a:pt x="2217953" y="3197060"/>
                  <a:pt x="0" y="3354256"/>
                </a:cubicBezTo>
                <a:cubicBezTo>
                  <a:pt x="-20187" y="2958467"/>
                  <a:pt x="-152480" y="142484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Energy demand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Weather feature analysis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CA" sz="3200" dirty="0">
                <a:solidFill>
                  <a:schemeClr val="tx1"/>
                </a:solidFill>
              </a:rPr>
              <a:t>Effect of weather on demand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60186-5A80-49D9-AA15-2EF6A2FAD3E6}"/>
              </a:ext>
            </a:extLst>
          </p:cNvPr>
          <p:cNvSpPr/>
          <p:nvPr/>
        </p:nvSpPr>
        <p:spPr>
          <a:xfrm>
            <a:off x="0" y="6471120"/>
            <a:ext cx="11483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4"/>
              </a:rPr>
              <a:t>https://upload.wikimedia.org/wikipedia/commons/8/8c/FZ_(Explore!)_(8584496885).jpg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4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A92D-A9CB-4870-89A3-D5394710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86225" cy="1450757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Energy Demand – EDA – Questions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D90F-C7EF-4EE8-8C2E-18B670DB0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780390" cy="2188591"/>
          </a:xfrm>
          <a:solidFill>
            <a:srgbClr val="FFFFFF">
              <a:alpha val="61961"/>
            </a:srgbClr>
          </a:solidFill>
        </p:spPr>
        <p:txBody>
          <a:bodyPr/>
          <a:lstStyle/>
          <a:p>
            <a:r>
              <a:rPr lang="en-CA" dirty="0">
                <a:solidFill>
                  <a:sysClr val="windowText" lastClr="000000"/>
                </a:solidFill>
              </a:rPr>
              <a:t>1. </a:t>
            </a:r>
            <a:r>
              <a:rPr lang="en-US" dirty="0">
                <a:solidFill>
                  <a:sysClr val="windowText" lastClr="000000"/>
                </a:solidFill>
              </a:rPr>
              <a:t>How did annual energy demand change between 2015 and 2018?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2. </a:t>
            </a:r>
            <a:r>
              <a:rPr lang="en-CA" dirty="0">
                <a:solidFill>
                  <a:sysClr val="windowText" lastClr="000000"/>
                </a:solidFill>
              </a:rPr>
              <a:t>How does energy demand vary by month?</a:t>
            </a:r>
          </a:p>
          <a:p>
            <a:r>
              <a:rPr lang="en-CA" dirty="0">
                <a:solidFill>
                  <a:sysClr val="windowText" lastClr="000000"/>
                </a:solidFill>
              </a:rPr>
              <a:t>3. How does energy demand change across the week?</a:t>
            </a:r>
          </a:p>
          <a:p>
            <a:r>
              <a:rPr lang="en-CA" dirty="0">
                <a:solidFill>
                  <a:sysClr val="windowText" lastClr="000000"/>
                </a:solidFill>
              </a:rPr>
              <a:t>4.</a:t>
            </a:r>
            <a:r>
              <a:rPr lang="en-CA" b="1" dirty="0">
                <a:solidFill>
                  <a:sysClr val="windowText" lastClr="000000"/>
                </a:solidFill>
              </a:rPr>
              <a:t> </a:t>
            </a:r>
            <a:r>
              <a:rPr lang="en-CA" dirty="0">
                <a:solidFill>
                  <a:sysClr val="windowText" lastClr="000000"/>
                </a:solidFill>
              </a:rPr>
              <a:t>How does intraday hourly demand change?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D0718-0816-4A9F-BCAE-956C19439769}"/>
              </a:ext>
            </a:extLst>
          </p:cNvPr>
          <p:cNvSpPr/>
          <p:nvPr/>
        </p:nvSpPr>
        <p:spPr>
          <a:xfrm>
            <a:off x="0" y="6550223"/>
            <a:ext cx="11507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4"/>
              </a:rPr>
              <a:t>http://www.themarkeworld.com/wp-content/uploads/2013/12/Power-lines-at-sunset.jpg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733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3B4F-D759-4FC1-A4ED-44CCCE34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69" y="119118"/>
            <a:ext cx="4234249" cy="1355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did demand change (2015 -&gt;18)?</a:t>
            </a:r>
            <a:endParaRPr lang="en-CA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D7C7-57EF-4CC4-A6B3-31985D448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245" y="2665959"/>
            <a:ext cx="3936773" cy="3064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Increasing at slowing rate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Growth Rate 2015 – 2016 = 1.1%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Growth Rate 2017-2018 = 0.7%</a:t>
            </a:r>
          </a:p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BE2F-8279-4E2B-9F88-E7ED731C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1489" b="2233"/>
          <a:stretch/>
        </p:blipFill>
        <p:spPr>
          <a:xfrm>
            <a:off x="5821418" y="3094012"/>
            <a:ext cx="5046689" cy="342202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99D732-1BB3-4BF8-B389-BE1711EDF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60" y="341966"/>
            <a:ext cx="5896339" cy="27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across the year?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530941" y="2478513"/>
            <a:ext cx="377558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peaks: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 (January)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Summer (July)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lows: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 (April)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 (October)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change between seasons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06AAA-A109-4711-814D-387C1DB8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r="2031" b="3110"/>
          <a:stretch/>
        </p:blipFill>
        <p:spPr>
          <a:xfrm>
            <a:off x="4306530" y="1109128"/>
            <a:ext cx="7354529" cy="44356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82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196646" y="2639380"/>
            <a:ext cx="4375354" cy="15034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Wednesday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decrease Friday to Saturday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 into Sunday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increase into Monday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4653447" y="1390047"/>
            <a:ext cx="6892560" cy="37324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0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demand vary across the week?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294968" y="2639380"/>
            <a:ext cx="3768145" cy="21285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 &amp; 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Slight differences compared to average pattern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Winter: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 increase Thursday to Friday.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Flatter decrease between Saturday and Sunday.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5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CB79F-E638-4DFD-AA06-769C1264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3968050" y="643467"/>
            <a:ext cx="8144314" cy="44103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65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lows and two peaks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walk through energy demand during the day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65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700" b="1" u="sng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Low: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3-4am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human inactivity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the lower low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Heating/Cooling of homes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endParaRPr lang="en-US" sz="17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02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57846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High 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Steep increase from 4am until 12pm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during Spring &amp; Summer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 Offices.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 of factories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8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720A-58BF-402F-8A5C-C917E40C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CA" dirty="0"/>
              <a:t>OUTLINE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07A9-103D-466B-9E54-CF052D97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Project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Stakeholders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The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EDA Insights 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Statistical Tests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Prediction Models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Low: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 until 4/5pm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higher low of the day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decrease: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Shutdown of offices/factories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Afternoon naps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Commute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42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683A-D87C-4459-8327-F636CD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does intraday hourly demand change?</a:t>
            </a:r>
            <a:b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CA17E4-86F4-40C1-A20A-7C3E26FF87E4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High: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until 4/5pm.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of the day during Winter/Fall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required: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operation of commercial location.</a:t>
            </a:r>
            <a:endPara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5A63-A322-4E00-8FF2-ED01C290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555" r="4278"/>
          <a:stretch/>
        </p:blipFill>
        <p:spPr>
          <a:xfrm>
            <a:off x="4653447" y="1439201"/>
            <a:ext cx="6892560" cy="36341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929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070F-9756-4A4E-A797-C9EA0803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Weather Questions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29B6-8822-4863-9FFC-80FAC2BF3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49" y="2315591"/>
            <a:ext cx="10058400" cy="3760891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 How do weather features change across the year?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CA" dirty="0">
                <a:solidFill>
                  <a:schemeClr val="bg1"/>
                </a:solidFill>
              </a:rPr>
              <a:t>How do weather features change across the day?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CA" dirty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How do weather features correlate to each other?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C141B7-61CC-4B9F-B61F-ACB603203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r="1" b="3298"/>
          <a:stretch/>
        </p:blipFill>
        <p:spPr>
          <a:xfrm>
            <a:off x="4433031" y="961534"/>
            <a:ext cx="7491880" cy="497973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419273"/>
            <a:ext cx="3761760" cy="1358188"/>
          </a:xfrm>
        </p:spPr>
        <p:txBody>
          <a:bodyPr>
            <a:normAutofit/>
          </a:bodyPr>
          <a:lstStyle/>
          <a:p>
            <a:r>
              <a:rPr lang="en-CA" sz="2300" dirty="0">
                <a:solidFill>
                  <a:srgbClr val="FFFFFF"/>
                </a:solidFill>
              </a:rPr>
              <a:t>How do weather features change across the months?</a:t>
            </a:r>
            <a:br>
              <a:rPr lang="en-CA" sz="2300" dirty="0">
                <a:solidFill>
                  <a:srgbClr val="FFFFFF"/>
                </a:solidFill>
              </a:rPr>
            </a:br>
            <a:endParaRPr lang="en-CA" sz="2300" dirty="0">
              <a:solidFill>
                <a:srgbClr val="FFFFFF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2978253"/>
            <a:ext cx="4002932" cy="24604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Temperature(C):  </a:t>
            </a:r>
          </a:p>
          <a:p>
            <a:pPr lvl="2">
              <a:lnSpc>
                <a:spcPct val="90000"/>
              </a:lnSpc>
            </a:pPr>
            <a:r>
              <a:rPr lang="en-US" sz="1100" b="1" dirty="0">
                <a:solidFill>
                  <a:srgbClr val="FFFFFF"/>
                </a:solidFill>
              </a:rPr>
              <a:t> </a:t>
            </a:r>
            <a:r>
              <a:rPr lang="en-US" sz="1100" dirty="0">
                <a:solidFill>
                  <a:srgbClr val="FFFFFF"/>
                </a:solidFill>
              </a:rPr>
              <a:t>Peak summer and trough winter</a:t>
            </a:r>
          </a:p>
          <a:p>
            <a:pPr lvl="2"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</a:rPr>
              <a:t>Humidity and Cloud Formation(%): 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Peak winter and trough summer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Rain, wind speed and pressure analyzed later due different orders of magnitude.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08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7" y="701971"/>
            <a:ext cx="3560686" cy="1666501"/>
          </a:xfrm>
        </p:spPr>
        <p:txBody>
          <a:bodyPr>
            <a:normAutofit/>
          </a:bodyPr>
          <a:lstStyle/>
          <a:p>
            <a:r>
              <a:rPr lang="en-CA" sz="2500" dirty="0">
                <a:solidFill>
                  <a:schemeClr val="tx1"/>
                </a:solidFill>
              </a:rPr>
              <a:t>How do weather features change across the months?</a:t>
            </a:r>
            <a:br>
              <a:rPr lang="en-CA" sz="2500" dirty="0">
                <a:solidFill>
                  <a:schemeClr val="tx1"/>
                </a:solidFill>
              </a:rPr>
            </a:br>
            <a:endParaRPr lang="en-CA" sz="25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8" y="2639522"/>
            <a:ext cx="3638267" cy="39215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Pressure: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chemeClr val="tx1"/>
                </a:solidFill>
              </a:rPr>
              <a:t>No seasonal pattern.</a:t>
            </a: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Rain: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Downward trend.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 Peaks in winter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2016 peak during spring is uncommon</a:t>
            </a:r>
            <a:endParaRPr lang="en-US" sz="1400" b="1" u="sng" dirty="0">
              <a:solidFill>
                <a:schemeClr val="tx1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328AEC8-EA98-40CF-9C4F-FEFCC4D44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t="5448" r="4876" b="4742"/>
          <a:stretch/>
        </p:blipFill>
        <p:spPr>
          <a:xfrm>
            <a:off x="5388474" y="3456993"/>
            <a:ext cx="5208067" cy="3062159"/>
          </a:xfrm>
          <a:prstGeom prst="rect">
            <a:avLst/>
          </a:prstGeom>
        </p:spPr>
      </p:pic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FD5C737-0373-496D-8413-5C6AB3CC0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6193" b="8085"/>
          <a:stretch/>
        </p:blipFill>
        <p:spPr>
          <a:xfrm>
            <a:off x="5388474" y="484115"/>
            <a:ext cx="5208066" cy="29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C186-900E-4D87-8756-4299103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7" y="701971"/>
            <a:ext cx="3560686" cy="1666501"/>
          </a:xfrm>
        </p:spPr>
        <p:txBody>
          <a:bodyPr>
            <a:normAutofit/>
          </a:bodyPr>
          <a:lstStyle/>
          <a:p>
            <a:r>
              <a:rPr lang="en-CA" sz="2500" dirty="0">
                <a:solidFill>
                  <a:schemeClr val="tx1"/>
                </a:solidFill>
              </a:rPr>
              <a:t>How do weather features change across the months?</a:t>
            </a:r>
            <a:br>
              <a:rPr lang="en-CA" sz="2500" dirty="0">
                <a:solidFill>
                  <a:schemeClr val="tx1"/>
                </a:solidFill>
              </a:rPr>
            </a:br>
            <a:endParaRPr lang="en-CA" sz="25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>
            <a:extLst>
              <a:ext uri="{FF2B5EF4-FFF2-40B4-BE49-F238E27FC236}">
                <a16:creationId xmlns:a16="http://schemas.microsoft.com/office/drawing/2014/main" id="{9F8D9837-DED9-41A0-919B-3A95F7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72" y="3297050"/>
            <a:ext cx="3638267" cy="204444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	</a:t>
            </a:r>
            <a:endParaRPr lang="en-US" sz="1400" b="1" u="sng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Wind Speed: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Peak in winter.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The red line is the winter average.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Higher than average peaks for all winters  except 2017. </a:t>
            </a:r>
          </a:p>
        </p:txBody>
      </p:sp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2E81E160-014C-4017-9298-691B05B9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9643" r="2356" b="4350"/>
          <a:stretch/>
        </p:blipFill>
        <p:spPr>
          <a:xfrm>
            <a:off x="5026885" y="2538727"/>
            <a:ext cx="5572689" cy="33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A4AA-9479-421B-8127-61EA9757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4823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CA" sz="3400">
                <a:solidFill>
                  <a:srgbClr val="FFFFFF"/>
                </a:solidFill>
              </a:rPr>
              <a:t>How do weather features change across the day?</a:t>
            </a:r>
            <a:r>
              <a:rPr lang="en-US" sz="3400">
                <a:solidFill>
                  <a:srgbClr val="FFFFFF"/>
                </a:solidFill>
              </a:rPr>
              <a:t> 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E423B65-21F6-4980-966E-2643F03A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" y="139630"/>
            <a:ext cx="9085632" cy="4745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08963-BB4D-4474-A415-C8EDE3A5BC5D}"/>
              </a:ext>
            </a:extLst>
          </p:cNvPr>
          <p:cNvSpPr txBox="1"/>
          <p:nvPr/>
        </p:nvSpPr>
        <p:spPr>
          <a:xfrm>
            <a:off x="9105088" y="350194"/>
            <a:ext cx="301405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Temperature/Wind Speed: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Low: 5am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Peaks: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 3pm to 5am. </a:t>
            </a:r>
          </a:p>
          <a:p>
            <a:endParaRPr lang="en-US" sz="1600" b="1" dirty="0"/>
          </a:p>
          <a:p>
            <a:r>
              <a:rPr lang="en-US" sz="1600" b="1" dirty="0"/>
              <a:t>Humidity: </a:t>
            </a:r>
            <a:r>
              <a:rPr lang="en-US" sz="1600" dirty="0"/>
              <a:t>Opposes Temp.</a:t>
            </a:r>
          </a:p>
          <a:p>
            <a:r>
              <a:rPr lang="en-US" sz="1600" dirty="0"/>
              <a:t> </a:t>
            </a:r>
          </a:p>
          <a:p>
            <a:r>
              <a:rPr lang="en-US" sz="1600" b="1" dirty="0"/>
              <a:t>Cloud 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Peak: 10am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Plateau until 3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Decreasing to 9pm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to 10am. </a:t>
            </a:r>
          </a:p>
          <a:p>
            <a:r>
              <a:rPr lang="en-US" sz="1600" b="1" dirty="0"/>
              <a:t>Pressure: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Peak: 11am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1st low: 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high: 12am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2nd low: 6am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7319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5E5DF-A263-48AB-8F96-8CC239FF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0" y="359945"/>
            <a:ext cx="5037486" cy="151209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How do weather features correlate to each other?</a:t>
            </a:r>
            <a:endParaRPr lang="en-CA" sz="31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A99B31-01F0-44CF-83E1-32E0946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46" y="3479378"/>
            <a:ext cx="5037486" cy="1126418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solidFill>
                  <a:srgbClr val="FFFFFF"/>
                </a:solidFill>
              </a:rPr>
              <a:t>Scatter matrix 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Scatter plots of features vs each other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Quick to see relationships</a:t>
            </a:r>
            <a:endParaRPr lang="en-US" sz="1600" dirty="0">
              <a:solidFill>
                <a:srgbClr val="FFFFFF"/>
              </a:solidFill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bird, water&#10;&#10;Description automatically generated">
            <a:extLst>
              <a:ext uri="{FF2B5EF4-FFF2-40B4-BE49-F238E27FC236}">
                <a16:creationId xmlns:a16="http://schemas.microsoft.com/office/drawing/2014/main" id="{023A6874-CE0A-4F3A-8E8A-BA0FB0F9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92"/>
          <a:stretch/>
        </p:blipFill>
        <p:spPr>
          <a:xfrm>
            <a:off x="5297763" y="-1"/>
            <a:ext cx="6894237" cy="66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5E5DF-A263-48AB-8F96-8CC239FF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70" y="359945"/>
            <a:ext cx="5037486" cy="151209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How do weather features correlate to each other?</a:t>
            </a:r>
            <a:endParaRPr lang="en-CA" sz="31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A99B31-01F0-44CF-83E1-32E0946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70" y="2475197"/>
            <a:ext cx="5037486" cy="409094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Negative Relationships: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Temperature and Humidity. 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  Temperature and Cloud formation 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Wind Speed and Humidity 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Pressure and Cloud formation. 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Pressure and Wind Speed.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Positive Relationships:</a:t>
            </a:r>
          </a:p>
          <a:p>
            <a:pPr marL="692658" lvl="1" indent="-400050"/>
            <a:r>
              <a:rPr lang="en-US" sz="1800" dirty="0">
                <a:solidFill>
                  <a:srgbClr val="FFFFFF"/>
                </a:solidFill>
              </a:rPr>
              <a:t>Wind Speed and Cloud formation </a:t>
            </a:r>
          </a:p>
          <a:p>
            <a:pPr marL="578358" lvl="1" indent="-285750"/>
            <a:r>
              <a:rPr lang="en-US" sz="1800" dirty="0">
                <a:solidFill>
                  <a:srgbClr val="FFFFFF"/>
                </a:solidFill>
              </a:rPr>
              <a:t>    Humidity and Cloud formation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bird, water&#10;&#10;Description automatically generated">
            <a:extLst>
              <a:ext uri="{FF2B5EF4-FFF2-40B4-BE49-F238E27FC236}">
                <a16:creationId xmlns:a16="http://schemas.microsoft.com/office/drawing/2014/main" id="{023A6874-CE0A-4F3A-8E8A-BA0FB0F9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1592"/>
          <a:stretch/>
        </p:blipFill>
        <p:spPr>
          <a:xfrm>
            <a:off x="5297763" y="-1"/>
            <a:ext cx="6894237" cy="66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26" y="2169268"/>
            <a:ext cx="10058400" cy="2775592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How do weather features affect demand?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6281" y="374887"/>
            <a:ext cx="10058400" cy="1449387"/>
          </a:xfrm>
        </p:spPr>
        <p:txBody>
          <a:bodyPr anchor="ctr"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Demand &amp; Weather Relationship - EDA</a:t>
            </a:r>
          </a:p>
        </p:txBody>
      </p:sp>
    </p:spTree>
    <p:extLst>
      <p:ext uri="{BB962C8B-B14F-4D97-AF65-F5344CB8AC3E}">
        <p14:creationId xmlns:p14="http://schemas.microsoft.com/office/powerpoint/2010/main" val="219122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471-D5AC-4DD4-9448-8438533C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6" y="1085594"/>
            <a:ext cx="4841881" cy="707696"/>
          </a:xfrm>
          <a:solidFill>
            <a:srgbClr val="FFFFFF">
              <a:alpha val="30196"/>
            </a:srgbClr>
          </a:solidFill>
        </p:spPr>
        <p:txBody>
          <a:bodyPr/>
          <a:lstStyle/>
          <a:p>
            <a:pPr algn="ctr"/>
            <a:r>
              <a:rPr lang="en-CA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CEE4-499F-4F16-92D4-D4D289A79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6" y="2445553"/>
            <a:ext cx="10058400" cy="2481554"/>
          </a:xfrm>
          <a:solidFill>
            <a:srgbClr val="FFFFFF">
              <a:alpha val="67059"/>
            </a:srgbClr>
          </a:solidFill>
        </p:spPr>
        <p:txBody>
          <a:bodyPr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Objective 1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“Gain Insights Into Energy Demand, Weather And The Relationship To Each Other”</a:t>
            </a:r>
            <a:endParaRPr lang="en-CA" b="1" dirty="0">
              <a:solidFill>
                <a:schemeClr val="tx1"/>
              </a:solidFill>
            </a:endParaRP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Objective 2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“Develop A Model That Predicts Total Weekly Energy Demand (MW)”</a:t>
            </a:r>
          </a:p>
        </p:txBody>
      </p:sp>
    </p:spTree>
    <p:extLst>
      <p:ext uri="{BB962C8B-B14F-4D97-AF65-F5344CB8AC3E}">
        <p14:creationId xmlns:p14="http://schemas.microsoft.com/office/powerpoint/2010/main" val="4017717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1E1C6-138D-45CE-A767-3DEB43EA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335192"/>
            <a:ext cx="10909073" cy="964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Features vs Demand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C0224A-2332-45DD-A00E-C3EBA6D4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3480" y="458332"/>
            <a:ext cx="4512459" cy="487685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Temperature: 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 relationship with demand.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highs at 5C and 30C.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low at 15-20C.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Pressure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Demand &amp; pressure do not seem to be correlated.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u="sng" dirty="0">
                <a:solidFill>
                  <a:schemeClr val="tx1"/>
                </a:solidFill>
              </a:rPr>
              <a:t>Humidity: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Parabolically relationship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Expected as Temperature &amp; Humidity are negatively related.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00" b="1" dirty="0">
                <a:solidFill>
                  <a:schemeClr val="tx1"/>
                </a:solidFill>
              </a:rPr>
              <a:t>Wind Speed: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Positive correlation with energy demand. 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1A5B0E-8DBB-4E6B-888B-5AEE01C8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" b="729"/>
          <a:stretch/>
        </p:blipFill>
        <p:spPr>
          <a:xfrm>
            <a:off x="0" y="559568"/>
            <a:ext cx="7590373" cy="397165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6940A0B-2DC7-4628-92CA-BFFB4C45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07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34F128D-BA11-49ED-A18A-539AAE9D4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-448"/>
          <a:stretch/>
        </p:blipFill>
        <p:spPr>
          <a:xfrm>
            <a:off x="155657" y="126459"/>
            <a:ext cx="8570053" cy="43288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06D528-50B5-471A-A459-2BEAEEB8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1" y="5606757"/>
            <a:ext cx="10113645" cy="743682"/>
          </a:xfrm>
        </p:spPr>
        <p:txBody>
          <a:bodyPr/>
          <a:lstStyle/>
          <a:p>
            <a:r>
              <a:rPr lang="en-CA" dirty="0"/>
              <a:t>Demand and Weather During the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B9026-0F62-4383-9D5A-2C49A524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5709" y="272374"/>
            <a:ext cx="3310633" cy="4007796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Intraday movements not 100% captured by temperature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3-5pm, temperature and demand opposites.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8378-631A-4B8B-8812-9C3244C3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14400"/>
            <a:ext cx="4417112" cy="82296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4D9A-65C9-4FDB-9D93-CAF75FF0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0" y="2381578"/>
            <a:ext cx="10722046" cy="1621255"/>
          </a:xfrm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Questions that will aid understanding of data :</a:t>
            </a:r>
          </a:p>
          <a:p>
            <a:r>
              <a:rPr lang="en-CA" b="1" dirty="0">
                <a:solidFill>
                  <a:schemeClr val="tx1"/>
                </a:solidFill>
              </a:rPr>
              <a:t>1. How does correlation between Temperature and Demand Change at different Temps?</a:t>
            </a:r>
          </a:p>
          <a:p>
            <a:r>
              <a:rPr lang="en-CA" b="1" dirty="0">
                <a:solidFill>
                  <a:schemeClr val="tx1"/>
                </a:solidFill>
              </a:rPr>
              <a:t>2. Can the Seasonal cycle be defined by 26 weeks ?</a:t>
            </a:r>
          </a:p>
          <a:p>
            <a:pPr lvl="1"/>
            <a:endParaRPr lang="en-C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14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CBED-CB29-4065-9A55-3033913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535022"/>
            <a:ext cx="12354127" cy="190464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How does correlation between Temperature and Demand Change?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racquetball, text, game&#10;&#10;Description automatically generated">
            <a:extLst>
              <a:ext uri="{FF2B5EF4-FFF2-40B4-BE49-F238E27FC236}">
                <a16:creationId xmlns:a16="http://schemas.microsoft.com/office/drawing/2014/main" id="{DE5A3C07-B205-4209-AA2E-82946CD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b="2462"/>
          <a:stretch/>
        </p:blipFill>
        <p:spPr>
          <a:xfrm>
            <a:off x="252919" y="2036519"/>
            <a:ext cx="7548664" cy="42473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AEEA-2732-4B57-A243-A1D5CD103244}"/>
              </a:ext>
            </a:extLst>
          </p:cNvPr>
          <p:cNvSpPr txBox="1"/>
          <p:nvPr/>
        </p:nvSpPr>
        <p:spPr>
          <a:xfrm>
            <a:off x="7879404" y="2626278"/>
            <a:ext cx="4312596" cy="313932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Increases(&gt;-0.25)  at </a:t>
            </a:r>
            <a:r>
              <a:rPr lang="en-US" b="1" dirty="0"/>
              <a:t>13-17C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Crosses 0 at </a:t>
            </a:r>
            <a:r>
              <a:rPr lang="en-US" b="1" dirty="0"/>
              <a:t>15-19C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of demand at this range.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Increases(&gt;0.25) at </a:t>
            </a:r>
            <a:r>
              <a:rPr lang="en-US" b="1" dirty="0"/>
              <a:t>18-22C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Strongest correlations below </a:t>
            </a:r>
            <a:r>
              <a:rPr lang="en-US" b="1" dirty="0"/>
              <a:t>15C</a:t>
            </a:r>
            <a:r>
              <a:rPr lang="en-US" dirty="0"/>
              <a:t>  &amp; above </a:t>
            </a:r>
            <a:r>
              <a:rPr lang="en-US" b="1" dirty="0"/>
              <a:t>26C</a:t>
            </a:r>
            <a:r>
              <a:rPr lang="en-US" dirty="0"/>
              <a:t>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981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1E2-5DC2-4E94-BD3C-987620D9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92442"/>
            <a:ext cx="11247120" cy="1450757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Can the Seasonal Cycle be defined by 26 weeks 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0E0-0069-4944-8C47-6E8B8B16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108201"/>
            <a:ext cx="10795757" cy="2986313"/>
          </a:xfrm>
        </p:spPr>
        <p:txBody>
          <a:bodyPr>
            <a:normAutofit lnSpcReduction="10000"/>
          </a:bodyPr>
          <a:lstStyle/>
          <a:p>
            <a:pPr lvl="1"/>
            <a:r>
              <a:rPr lang="en-CA" dirty="0">
                <a:solidFill>
                  <a:schemeClr val="tx1"/>
                </a:solidFill>
              </a:rPr>
              <a:t>Winter +  Spring + Summer + Fall = 52 weeks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High Demand </a:t>
            </a:r>
            <a:r>
              <a:rPr lang="en-CA" dirty="0">
                <a:solidFill>
                  <a:schemeClr val="tx1"/>
                </a:solidFill>
              </a:rPr>
              <a:t>: Winter &amp; Summer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Low Demand :</a:t>
            </a:r>
            <a:r>
              <a:rPr lang="en-CA" dirty="0">
                <a:solidFill>
                  <a:schemeClr val="tx1"/>
                </a:solidFill>
              </a:rPr>
              <a:t> Fall &amp; Spring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and standard deviation distribution</a:t>
            </a:r>
          </a:p>
          <a:p>
            <a:pPr lvl="1"/>
            <a:r>
              <a:rPr lang="en-CA" b="1" dirty="0">
                <a:solidFill>
                  <a:schemeClr val="tx1"/>
                </a:solidFill>
              </a:rPr>
              <a:t>Condition 2</a:t>
            </a:r>
            <a:r>
              <a:rPr lang="en-CA" dirty="0">
                <a:solidFill>
                  <a:schemeClr val="tx1"/>
                </a:solidFill>
              </a:rPr>
              <a:t>: Fall &amp; Spring have same demand mean and standard deviation distribution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If condition 1 &amp; 2 met, then seasonal cycle can be defined as 26 weeks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If season = 26 weeks </a:t>
            </a:r>
            <a: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schemeClr val="tx1"/>
                </a:solidFill>
              </a:rPr>
              <a:t>more data per season.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29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1E2-5DC2-4E94-BD3C-987620D9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92442"/>
            <a:ext cx="11247120" cy="1450757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Can the Seasonal Cycle be defined by 26 weeks ?</a:t>
            </a:r>
            <a:br>
              <a:rPr lang="en-CA" b="1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0E0-0069-4944-8C47-6E8B8B16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2108201"/>
            <a:ext cx="10795757" cy="3760891"/>
          </a:xfrm>
        </p:spPr>
        <p:txBody>
          <a:bodyPr>
            <a:normAutofit/>
          </a:bodyPr>
          <a:lstStyle/>
          <a:p>
            <a:pPr lvl="1"/>
            <a:r>
              <a:rPr lang="en-CA" dirty="0">
                <a:solidFill>
                  <a:schemeClr val="tx1"/>
                </a:solidFill>
              </a:rPr>
              <a:t>Test 4 hypotheses 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All have to be True for the season to be 26 weeks.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1: </a:t>
            </a:r>
            <a:r>
              <a:rPr lang="en-CA" dirty="0">
                <a:solidFill>
                  <a:schemeClr val="tx1"/>
                </a:solidFill>
              </a:rPr>
              <a:t>Winter &amp; Summer have same demand mean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2:</a:t>
            </a:r>
            <a:r>
              <a:rPr lang="en-CA" dirty="0">
                <a:solidFill>
                  <a:schemeClr val="tx1"/>
                </a:solidFill>
              </a:rPr>
              <a:t> Winter &amp; Summer have same demand standard deviation distribution</a:t>
            </a:r>
            <a:endParaRPr lang="en-CA" b="1" u="sng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3: </a:t>
            </a:r>
            <a:r>
              <a:rPr lang="en-CA" dirty="0">
                <a:solidFill>
                  <a:schemeClr val="tx1"/>
                </a:solidFill>
              </a:rPr>
              <a:t>Fall &amp; Spring have same demand mean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pPr lvl="1"/>
            <a:r>
              <a:rPr lang="en-CA" b="1" u="sng" dirty="0">
                <a:solidFill>
                  <a:schemeClr val="tx1"/>
                </a:solidFill>
              </a:rPr>
              <a:t>Null Hypothesis 4: </a:t>
            </a:r>
            <a:r>
              <a:rPr lang="en-CA" dirty="0">
                <a:solidFill>
                  <a:schemeClr val="tx1"/>
                </a:solidFill>
              </a:rPr>
              <a:t>Fall &amp; Spring have same demand standard deviation distribution</a:t>
            </a:r>
          </a:p>
          <a:p>
            <a:pPr lvl="1"/>
            <a:endParaRPr lang="en-CA" b="1" u="sng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13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487-353C-41EA-ABEC-7D33A60F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6598-8038-4A54-AA62-5264E26A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400" dirty="0"/>
              <a:t>Hypothesis 1,2,3,4 rejected</a:t>
            </a:r>
          </a:p>
          <a:p>
            <a:pPr lvl="1"/>
            <a:r>
              <a:rPr lang="en-CA" sz="2400" dirty="0"/>
              <a:t>Seasonal cycle cannot be define by 26 weeks</a:t>
            </a:r>
          </a:p>
          <a:p>
            <a:pPr lvl="1"/>
            <a:endParaRPr lang="en-CA" sz="2400" dirty="0"/>
          </a:p>
          <a:p>
            <a:pPr lvl="1"/>
            <a:r>
              <a:rPr lang="en-CA" sz="2400" dirty="0"/>
              <a:t>Surprising! 52 Weeks is the season of choice for modelling!</a:t>
            </a:r>
          </a:p>
        </p:txBody>
      </p:sp>
    </p:spTree>
    <p:extLst>
      <p:ext uri="{BB962C8B-B14F-4D97-AF65-F5344CB8AC3E}">
        <p14:creationId xmlns:p14="http://schemas.microsoft.com/office/powerpoint/2010/main" val="1764134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25DF-90CC-4006-9970-8AD0FD6D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Modelling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982D-9D5B-4664-9199-EC9EAA9C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2691"/>
            <a:ext cx="7300996" cy="1993282"/>
          </a:xfrm>
          <a:solidFill>
            <a:srgbClr val="808080">
              <a:alpha val="32157"/>
            </a:srgbClr>
          </a:soli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Now before all the prediction..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Are Features enough?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How to cross validate a Time Series?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models to use?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Which parameters to use for each model?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90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1176"/>
            </a:srgbClr>
          </a:solidFill>
        </p:spPr>
        <p:txBody>
          <a:bodyPr>
            <a:normAutofit/>
          </a:bodyPr>
          <a:lstStyle/>
          <a:p>
            <a:r>
              <a:rPr lang="en-CA" b="1" dirty="0"/>
              <a:t>Current Features</a:t>
            </a:r>
          </a:p>
          <a:p>
            <a:pPr lvl="1"/>
            <a:r>
              <a:rPr lang="en-CA" dirty="0"/>
              <a:t>Temp, Pressure, Humidity &amp; Wind Speed…..not enough</a:t>
            </a:r>
          </a:p>
          <a:p>
            <a:pPr lvl="2"/>
            <a:r>
              <a:rPr lang="en-CA" dirty="0"/>
              <a:t>Feature engineering can help create more features</a:t>
            </a:r>
          </a:p>
          <a:p>
            <a:r>
              <a:rPr lang="en-CA" b="1" dirty="0"/>
              <a:t>Feature sets created:</a:t>
            </a:r>
          </a:p>
          <a:p>
            <a:pPr lvl="1"/>
            <a:r>
              <a:rPr lang="en-CA" dirty="0"/>
              <a:t>Week to week % change of weather features (Qty=6)</a:t>
            </a:r>
          </a:p>
          <a:p>
            <a:pPr lvl="1"/>
            <a:r>
              <a:rPr lang="en-CA" dirty="0"/>
              <a:t>Datetime features( Week of year, month, quarter)(Qty=3)</a:t>
            </a:r>
          </a:p>
          <a:p>
            <a:pPr lvl="1"/>
            <a:r>
              <a:rPr lang="en-CA" dirty="0"/>
              <a:t>Demand change (Current week vs 1/2 weeks ago)(Qty=2)</a:t>
            </a:r>
          </a:p>
          <a:p>
            <a:pPr lvl="1"/>
            <a:r>
              <a:rPr lang="en-CA" dirty="0"/>
              <a:t>Temp change (Current week vs 1/2/3 weeks ago)(Qty=3)</a:t>
            </a:r>
          </a:p>
          <a:p>
            <a:pPr lvl="1"/>
            <a:r>
              <a:rPr lang="en-CA" dirty="0"/>
              <a:t>Rolling Temp mean(Qty=1)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4A529-3F7A-4A29-8840-C4819420B33B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226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0225-A511-49E0-B478-CC5A43E7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5" y="263529"/>
            <a:ext cx="10058400" cy="1450757"/>
          </a:xfrm>
        </p:spPr>
        <p:txBody>
          <a:bodyPr/>
          <a:lstStyle/>
          <a:p>
            <a:r>
              <a:rPr lang="en-CA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7F1-F1A9-4904-A680-753B6DED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000" b="1" dirty="0"/>
              <a:t>Total Features = 6(Original) + 15(Engineered) = 21</a:t>
            </a:r>
          </a:p>
          <a:p>
            <a:pPr lvl="1"/>
            <a:endParaRPr lang="en-CA" sz="2000" b="1" dirty="0"/>
          </a:p>
          <a:p>
            <a:pPr lvl="1"/>
            <a:r>
              <a:rPr lang="en-CA" sz="2000" b="1" dirty="0"/>
              <a:t>Now…. which models to use?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B285D-DA34-4A6F-8C93-5D5F576DC5BC}"/>
              </a:ext>
            </a:extLst>
          </p:cNvPr>
          <p:cNvSpPr txBox="1"/>
          <p:nvPr/>
        </p:nvSpPr>
        <p:spPr>
          <a:xfrm>
            <a:off x="0" y="6594471"/>
            <a:ext cx="11933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hlinkClick r:id="rId4"/>
              </a:rPr>
              <a:t>Bckgrnd</a:t>
            </a:r>
            <a:r>
              <a:rPr lang="en-CA" sz="1100" dirty="0">
                <a:hlinkClick r:id="rId4"/>
              </a:rPr>
              <a:t> </a:t>
            </a:r>
            <a:r>
              <a:rPr lang="en-CA" sz="1100" dirty="0" err="1">
                <a:hlinkClick r:id="rId4"/>
              </a:rPr>
              <a:t>Ref:https</a:t>
            </a:r>
            <a:r>
              <a:rPr lang="en-CA" sz="1100" dirty="0">
                <a:hlinkClick r:id="rId4"/>
              </a:rPr>
              <a:t>://www.publicdomainpictures.net/pictures/180000/nahled/mime-not-speak.jpg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8029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802EF-7AF3-4474-A05A-73857097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20" b="11873"/>
          <a:stretch/>
        </p:blipFill>
        <p:spPr>
          <a:xfrm>
            <a:off x="4942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6D6E8-3D78-4545-979B-2597A414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987552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Motivation</a:t>
            </a:r>
            <a:br>
              <a:rPr lang="en-US" sz="4800" b="1" u="sng" dirty="0">
                <a:solidFill>
                  <a:schemeClr val="tx1"/>
                </a:solidFill>
              </a:rPr>
            </a:br>
            <a:br>
              <a:rPr lang="en-US" sz="4800" b="1" dirty="0">
                <a:solidFill>
                  <a:schemeClr val="tx1"/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“Energy Demand Prediction  Will Save Earth Years of Life and Resources ”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6772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891A-5DA9-4D4D-A62A-560D634B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7C08-B423-4745-B203-FACFD6B2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222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1. SARIMAX – Seasonal Arima Model</a:t>
            </a:r>
          </a:p>
          <a:p>
            <a:pPr marL="0" indent="0">
              <a:buNone/>
            </a:pPr>
            <a:r>
              <a:rPr lang="en-CA" b="1" dirty="0"/>
              <a:t>2. Random Forest Regression</a:t>
            </a:r>
          </a:p>
          <a:p>
            <a:pPr marL="0" indent="0">
              <a:buNone/>
            </a:pPr>
            <a:r>
              <a:rPr lang="en-CA" b="1" dirty="0"/>
              <a:t>3. Gradient Boost Regressor</a:t>
            </a:r>
          </a:p>
          <a:p>
            <a:pPr marL="0" indent="0">
              <a:buNone/>
            </a:pPr>
            <a:r>
              <a:rPr lang="en-CA" b="1" dirty="0"/>
              <a:t>4. XG Boost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0720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P,D,q,m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q/Q = Trend/Seasonal autoregressive Order</a:t>
            </a:r>
          </a:p>
          <a:p>
            <a:pPr algn="ctr"/>
            <a:r>
              <a:rPr lang="en-CA" dirty="0"/>
              <a:t>d/D = Trend/Seasonal differencing order</a:t>
            </a:r>
          </a:p>
          <a:p>
            <a:pPr algn="ctr"/>
            <a:r>
              <a:rPr lang="en-CA" dirty="0"/>
              <a:t>p/P = Trend/Seasonal Moving average order</a:t>
            </a:r>
          </a:p>
          <a:p>
            <a:pPr algn="ctr"/>
            <a:r>
              <a:rPr lang="en-CA" dirty="0"/>
              <a:t>m=Seasonal cycle = 52 weeks!</a:t>
            </a:r>
          </a:p>
          <a:p>
            <a:pPr lvl="1"/>
            <a:r>
              <a:rPr lang="en-CA" dirty="0"/>
              <a:t>Without parameter restriction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/>
              <a:t>infinite combinations of parameters</a:t>
            </a:r>
          </a:p>
          <a:p>
            <a:pPr lvl="1"/>
            <a:r>
              <a:rPr lang="en-CA" dirty="0"/>
              <a:t>What are good estimates for some?</a:t>
            </a:r>
          </a:p>
        </p:txBody>
      </p:sp>
    </p:spTree>
    <p:extLst>
      <p:ext uri="{BB962C8B-B14F-4D97-AF65-F5344CB8AC3E}">
        <p14:creationId xmlns:p14="http://schemas.microsoft.com/office/powerpoint/2010/main" val="49142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Parameters = (</a:t>
            </a:r>
            <a:r>
              <a:rPr lang="en-CA" dirty="0" err="1"/>
              <a:t>p,d,q</a:t>
            </a:r>
            <a:r>
              <a:rPr lang="en-CA" dirty="0"/>
              <a:t>)(</a:t>
            </a:r>
            <a:r>
              <a:rPr lang="en-CA" dirty="0" err="1"/>
              <a:t>P,D,q</a:t>
            </a:r>
            <a:r>
              <a:rPr lang="en-CA" dirty="0"/>
              <a:t>, 52)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pPr lvl="1"/>
            <a:endParaRPr lang="en-CA" dirty="0"/>
          </a:p>
          <a:p>
            <a:pPr lvl="1"/>
            <a:r>
              <a:rPr lang="en-CA" dirty="0"/>
              <a:t>Automatic tests of combinations</a:t>
            </a:r>
          </a:p>
          <a:p>
            <a:pPr lvl="1"/>
            <a:r>
              <a:rPr lang="en-CA" dirty="0"/>
              <a:t>Choice </a:t>
            </a:r>
            <a:r>
              <a:rPr lang="en-CA" dirty="0">
                <a:sym typeface="Wingdings" panose="05000000000000000000" pitchFamily="2" charset="2"/>
              </a:rPr>
              <a:t> Lowest AIC score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Best Parameters found (3,0,0)(1,0,0,52)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F6F0B7-A85A-4FFC-8447-4E6630309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07981"/>
              </p:ext>
            </p:extLst>
          </p:nvPr>
        </p:nvGraphicFramePr>
        <p:xfrm>
          <a:off x="1584130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64449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6251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Test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 and 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0 -&gt;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2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 and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3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 and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0 -&gt;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74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5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marL="201168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Table shows features significance (P&gt;z)</a:t>
            </a:r>
          </a:p>
          <a:p>
            <a:pPr lvl="1"/>
            <a:r>
              <a:rPr lang="en-CA" dirty="0"/>
              <a:t>To optimize model, remove insignificant features</a:t>
            </a:r>
          </a:p>
          <a:p>
            <a:pPr lvl="1"/>
            <a:r>
              <a:rPr lang="en-CA" dirty="0"/>
              <a:t>Features with P&gt;z greater than 0.05 will be removed 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FF6BAF7-0B97-4FD6-91A9-9E389DF1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59" y="1997344"/>
            <a:ext cx="3835861" cy="4123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D10EA4-3D4E-43F1-A69E-8EE76C483152}"/>
              </a:ext>
            </a:extLst>
          </p:cNvPr>
          <p:cNvSpPr/>
          <p:nvPr/>
        </p:nvSpPr>
        <p:spPr>
          <a:xfrm>
            <a:off x="9542833" y="1887166"/>
            <a:ext cx="398834" cy="423327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6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08423C-EAD3-4B0F-8653-368367DB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7" y="2040888"/>
            <a:ext cx="7110076" cy="3680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A4395-7EFF-40A5-8A7C-D2150427F018}"/>
              </a:ext>
            </a:extLst>
          </p:cNvPr>
          <p:cNvSpPr txBox="1"/>
          <p:nvPr/>
        </p:nvSpPr>
        <p:spPr>
          <a:xfrm>
            <a:off x="430060" y="2104171"/>
            <a:ext cx="21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Residuals over time showing no pattern -&gt; 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9AD47-6F71-4D5F-9BF8-C4DB0486EC3E}"/>
              </a:ext>
            </a:extLst>
          </p:cNvPr>
          <p:cNvSpPr txBox="1"/>
          <p:nvPr/>
        </p:nvSpPr>
        <p:spPr>
          <a:xfrm>
            <a:off x="9392903" y="4283258"/>
            <a:ext cx="271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do not show </a:t>
            </a:r>
            <a:r>
              <a:rPr lang="en-CA" dirty="0" err="1"/>
              <a:t>signicance</a:t>
            </a:r>
            <a:r>
              <a:rPr lang="en-CA" dirty="0"/>
              <a:t> with each other so they are uncorrelated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73155-ED5F-49FF-9227-89640B6287A0}"/>
              </a:ext>
            </a:extLst>
          </p:cNvPr>
          <p:cNvSpPr txBox="1"/>
          <p:nvPr/>
        </p:nvSpPr>
        <p:spPr>
          <a:xfrm>
            <a:off x="9433759" y="2104171"/>
            <a:ext cx="247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</a:t>
            </a:r>
            <a:r>
              <a:rPr lang="en-CA" dirty="0"/>
              <a:t> distribution vs normal distribution.</a:t>
            </a:r>
          </a:p>
          <a:p>
            <a:r>
              <a:rPr lang="en-CA" dirty="0"/>
              <a:t> -     Mean is at 0</a:t>
            </a:r>
          </a:p>
          <a:p>
            <a:pPr marL="285750" indent="-285750">
              <a:buFontTx/>
              <a:buChar char="-"/>
            </a:pPr>
            <a:r>
              <a:rPr lang="en-CA" dirty="0"/>
              <a:t>But Std is wider</a:t>
            </a:r>
          </a:p>
          <a:p>
            <a:pPr marL="285750" indent="-285750">
              <a:buFontTx/>
              <a:buChar char="-"/>
            </a:pPr>
            <a:r>
              <a:rPr lang="en-CA" dirty="0"/>
              <a:t>Acceptable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57FF3-427D-46A8-9E92-525415B17CB0}"/>
              </a:ext>
            </a:extLst>
          </p:cNvPr>
          <p:cNvSpPr txBox="1"/>
          <p:nvPr/>
        </p:nvSpPr>
        <p:spPr>
          <a:xfrm>
            <a:off x="214671" y="4006259"/>
            <a:ext cx="207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Resids</a:t>
            </a:r>
            <a:r>
              <a:rPr lang="en-CA" dirty="0"/>
              <a:t> lining up well with normal distribution line</a:t>
            </a:r>
          </a:p>
        </p:txBody>
      </p:sp>
    </p:spTree>
    <p:extLst>
      <p:ext uri="{BB962C8B-B14F-4D97-AF65-F5344CB8AC3E}">
        <p14:creationId xmlns:p14="http://schemas.microsoft.com/office/powerpoint/2010/main" val="3813743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CC2-4891-4165-9BA4-222240A6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– Residual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0778-19F3-441A-A2AE-EBD42853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FD65E-8B09-456D-8B7E-62006AC17EC1}"/>
              </a:ext>
            </a:extLst>
          </p:cNvPr>
          <p:cNvSpPr txBox="1"/>
          <p:nvPr/>
        </p:nvSpPr>
        <p:spPr>
          <a:xfrm>
            <a:off x="865762" y="3429000"/>
            <a:ext cx="10359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Prob(Q) =  p-value residuals are uncorrelated.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than 0.05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uncorrelated.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Prob(JB) = p-value residuals are normally distributed.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greater than 0.05, meaning that the residuals are indeed normally distributed.</a:t>
            </a:r>
          </a:p>
          <a:p>
            <a:pPr lvl="1"/>
            <a:endParaRPr lang="en-US" dirty="0"/>
          </a:p>
          <a:p>
            <a:r>
              <a:rPr lang="en-US" dirty="0"/>
              <a:t>Residuals looking good</a:t>
            </a:r>
          </a:p>
          <a:p>
            <a:endParaRPr lang="en-US" dirty="0"/>
          </a:p>
          <a:p>
            <a:r>
              <a:rPr lang="en-US" dirty="0"/>
              <a:t>Let’s look at the results for the best SARIMA model found after feature engineering..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9C7E7-CECF-4EB8-8993-02E7DCB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04" y="2291081"/>
            <a:ext cx="5883791" cy="6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6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C121-5FF6-4495-81A7-DEC78C85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SARIMAX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5F86-B194-4A7F-BAF2-BFED0B23E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Training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C4938-43B4-4FE7-99D7-0951186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92,000MW</a:t>
            </a:r>
          </a:p>
          <a:p>
            <a:pPr lvl="1"/>
            <a:r>
              <a:rPr lang="en-CA" dirty="0"/>
              <a:t>Mean Weekly Demand (Train) = 4,800,000 MW</a:t>
            </a:r>
          </a:p>
          <a:p>
            <a:pPr lvl="1"/>
            <a:r>
              <a:rPr lang="en-CA" dirty="0"/>
              <a:t>RMSE /Mean Demand = 1.92%</a:t>
            </a:r>
          </a:p>
          <a:p>
            <a:pPr lvl="1"/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1C474E-28D3-429C-8DB9-256E2A0A0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Testing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34284C-DEC6-46C9-83DA-C7BB80A3D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3521" y="2958273"/>
            <a:ext cx="5206243" cy="2910821"/>
          </a:xfrm>
        </p:spPr>
        <p:txBody>
          <a:bodyPr/>
          <a:lstStyle/>
          <a:p>
            <a:pPr lvl="1"/>
            <a:r>
              <a:rPr lang="en-CA" dirty="0"/>
              <a:t>RMSE = 195,00 MW</a:t>
            </a:r>
          </a:p>
          <a:p>
            <a:pPr lvl="1"/>
            <a:r>
              <a:rPr lang="en-CA" dirty="0"/>
              <a:t>Mean Weekly Demand (Test) = = 4,900,000 MW</a:t>
            </a:r>
          </a:p>
          <a:p>
            <a:pPr lvl="1"/>
            <a:r>
              <a:rPr lang="en-CA" dirty="0"/>
              <a:t>RMSE /Mean Demand = 3.96%</a:t>
            </a:r>
          </a:p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B7138-94A0-44A4-AEA3-9CA7319109C4}"/>
              </a:ext>
            </a:extLst>
          </p:cNvPr>
          <p:cNvSpPr/>
          <p:nvPr/>
        </p:nvSpPr>
        <p:spPr>
          <a:xfrm>
            <a:off x="2940737" y="4751309"/>
            <a:ext cx="559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/>
              <a:t>Best Model Parameter Found = (3,0,0)(1,0,0,52)</a:t>
            </a:r>
          </a:p>
        </p:txBody>
      </p:sp>
    </p:spTree>
    <p:extLst>
      <p:ext uri="{BB962C8B-B14F-4D97-AF65-F5344CB8AC3E}">
        <p14:creationId xmlns:p14="http://schemas.microsoft.com/office/powerpoint/2010/main" val="2521257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2FB30C-8BC2-4F4B-BDAB-F4EA8F9E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Series Cross Validation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0FCC86-B87D-452E-B49B-3975EFF1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341794"/>
            <a:ext cx="10058400" cy="3011592"/>
          </a:xfrm>
        </p:spPr>
        <p:txBody>
          <a:bodyPr/>
          <a:lstStyle/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Cannot randomly divide data </a:t>
            </a:r>
          </a:p>
          <a:p>
            <a:pPr lvl="1"/>
            <a:r>
              <a:rPr lang="en-CA" dirty="0"/>
              <a:t>Data points dependant on previous points</a:t>
            </a:r>
          </a:p>
          <a:p>
            <a:pPr lvl="1"/>
            <a:r>
              <a:rPr lang="en-CA" dirty="0"/>
              <a:t>Must use </a:t>
            </a:r>
            <a:r>
              <a:rPr lang="en-CA" dirty="0" err="1"/>
              <a:t>TimeSeriesSplit</a:t>
            </a:r>
            <a:r>
              <a:rPr lang="en-CA" dirty="0"/>
              <a:t>(  ) for Cross Validation</a:t>
            </a:r>
          </a:p>
          <a:p>
            <a:pPr lvl="1"/>
            <a:r>
              <a:rPr lang="en-CA" dirty="0"/>
              <a:t>Traditional not effective with Time Series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E118C-CF84-42D6-80DE-9D1433C707D4}"/>
              </a:ext>
            </a:extLst>
          </p:cNvPr>
          <p:cNvSpPr/>
          <p:nvPr/>
        </p:nvSpPr>
        <p:spPr>
          <a:xfrm>
            <a:off x="276596" y="6488668"/>
            <a:ext cx="4552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2"/>
              </a:rPr>
              <a:t>https://afit-r.github.io/ts_benchmarking</a:t>
            </a:r>
            <a:endParaRPr lang="en-CA" dirty="0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FD524A-CE40-4784-8900-7C02DDE1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33" y="2108201"/>
            <a:ext cx="5844747" cy="32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2FB30C-8BC2-4F4B-BDAB-F4EA8F9EBE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Tuning Parameters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3E95CD5-F65C-4BAC-8D7A-26A1B3635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67235"/>
              </p:ext>
            </p:extLst>
          </p:nvPr>
        </p:nvGraphicFramePr>
        <p:xfrm>
          <a:off x="633999" y="1169624"/>
          <a:ext cx="6912218" cy="350554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509767">
                  <a:extLst>
                    <a:ext uri="{9D8B030D-6E8A-4147-A177-3AD203B41FA5}">
                      <a16:colId xmlns:a16="http://schemas.microsoft.com/office/drawing/2014/main" val="2356101034"/>
                    </a:ext>
                  </a:extLst>
                </a:gridCol>
                <a:gridCol w="3402451">
                  <a:extLst>
                    <a:ext uri="{9D8B030D-6E8A-4147-A177-3AD203B41FA5}">
                      <a16:colId xmlns:a16="http://schemas.microsoft.com/office/drawing/2014/main" val="1014277635"/>
                    </a:ext>
                  </a:extLst>
                </a:gridCol>
              </a:tblGrid>
              <a:tr h="880225">
                <a:tc>
                  <a:txBody>
                    <a:bodyPr/>
                    <a:lstStyle/>
                    <a:p>
                      <a:pPr marR="3048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Randomized Search CV</a:t>
                      </a:r>
                      <a:endParaRPr lang="en-CA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71704" marT="171704" marB="1717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2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Grid Search CV</a:t>
                      </a:r>
                      <a:endParaRPr lang="en-CA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71704" marT="171704" marB="1717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125778"/>
                  </a:ext>
                </a:extLst>
              </a:tr>
              <a:tr h="820366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Relatively Faster Computation</a:t>
                      </a:r>
                      <a:endParaRPr lang="en-CA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Slow/Expensive Computation</a:t>
                      </a:r>
                      <a:endParaRPr lang="en-CA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80160"/>
                  </a:ext>
                </a:extLst>
              </a:tr>
              <a:tr h="820366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May not get the best parameters</a:t>
                      </a:r>
                      <a:endParaRPr lang="en-CA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Better to minimize loss function</a:t>
                      </a:r>
                      <a:endParaRPr lang="en-CA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89239"/>
                  </a:ext>
                </a:extLst>
              </a:tr>
              <a:tr h="820366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Reasonable to accommodate larger range of values</a:t>
                      </a:r>
                      <a:endParaRPr lang="en-CA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A large range of values can cause memory problems</a:t>
                      </a:r>
                      <a:endParaRPr lang="en-CA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6174" marR="148811" marT="148811" marB="148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8957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61CE134-2FCD-455A-BA1F-6332358F7911}"/>
              </a:ext>
            </a:extLst>
          </p:cNvPr>
          <p:cNvSpPr txBox="1"/>
          <p:nvPr/>
        </p:nvSpPr>
        <p:spPr>
          <a:xfrm>
            <a:off x="633999" y="4765046"/>
            <a:ext cx="8030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Save Time -&gt; Use Randomized Search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Will try Grid search once for comparison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4995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013FE2-321C-4FC7-A4AE-FFA19A3E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Tuning Parameters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E0AB3-6A6A-43B1-B96A-C665E454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52572"/>
            <a:ext cx="10058400" cy="3760891"/>
          </a:xfrm>
        </p:spPr>
        <p:txBody>
          <a:bodyPr/>
          <a:lstStyle/>
          <a:p>
            <a:pPr lvl="1"/>
            <a:r>
              <a:rPr lang="en-CA" dirty="0"/>
              <a:t>Inputs for each:</a:t>
            </a:r>
          </a:p>
          <a:p>
            <a:pPr lvl="1"/>
            <a:endParaRPr lang="en-CA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75D9EB-B457-4B02-99E9-3C7DA6FD7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30317"/>
              </p:ext>
            </p:extLst>
          </p:nvPr>
        </p:nvGraphicFramePr>
        <p:xfrm>
          <a:off x="1571348" y="2805918"/>
          <a:ext cx="83489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955">
                  <a:extLst>
                    <a:ext uri="{9D8B030D-6E8A-4147-A177-3AD203B41FA5}">
                      <a16:colId xmlns:a16="http://schemas.microsoft.com/office/drawing/2014/main" val="2126349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79256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Randomized Search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 Search CV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19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of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19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 validator (</a:t>
                      </a:r>
                      <a:r>
                        <a:rPr lang="en-C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TimeSeriesSplit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 validator (</a:t>
                      </a:r>
                      <a:r>
                        <a:rPr lang="en-C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TimeSeriesSplit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iterations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94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67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3B9B5C5-36F1-4F20-9138-1A3DD822BA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148732"/>
              </p:ext>
            </p:extLst>
          </p:nvPr>
        </p:nvGraphicFramePr>
        <p:xfrm>
          <a:off x="223736" y="331121"/>
          <a:ext cx="11462531" cy="583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048A6F-62F5-4F91-8B24-0F77C3C333B0}"/>
              </a:ext>
            </a:extLst>
          </p:cNvPr>
          <p:cNvSpPr txBox="1"/>
          <p:nvPr/>
        </p:nvSpPr>
        <p:spPr>
          <a:xfrm>
            <a:off x="330745" y="2950375"/>
            <a:ext cx="6167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Choke supply grid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Wasted energy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marL="400050" indent="-400050">
              <a:buFont typeface="+mj-lt"/>
              <a:buAutoNum type="arabicParenR"/>
            </a:pPr>
            <a:r>
              <a:rPr lang="en-CA" b="1" dirty="0">
                <a:solidFill>
                  <a:schemeClr val="bg1"/>
                </a:solidFill>
              </a:rPr>
              <a:t>Lower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Difficult to sustain energy sources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arabicParenR"/>
            </a:pPr>
            <a:endParaRPr lang="en-CA" dirty="0">
              <a:solidFill>
                <a:schemeClr val="bg1"/>
              </a:solidFill>
            </a:endParaRPr>
          </a:p>
          <a:p>
            <a:pPr lvl="0" algn="ctr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004A0-2372-4ACF-8F65-F7179C5AB331}"/>
              </a:ext>
            </a:extLst>
          </p:cNvPr>
          <p:cNvSpPr txBox="1"/>
          <p:nvPr/>
        </p:nvSpPr>
        <p:spPr>
          <a:xfrm>
            <a:off x="6569524" y="2950375"/>
            <a:ext cx="5223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1) Not enough energy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Power cuts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Economic impact	           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Safety concerns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CA" b="1" dirty="0">
                <a:solidFill>
                  <a:schemeClr val="bg1"/>
                </a:solidFill>
              </a:rPr>
              <a:t>2) Higher energy prices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A" dirty="0">
                <a:solidFill>
                  <a:schemeClr val="bg1"/>
                </a:solidFill>
              </a:rPr>
              <a:t>Unaffordable for me &amp; you.</a:t>
            </a:r>
          </a:p>
          <a:p>
            <a:pPr marL="400050" lvl="0" indent="-400050">
              <a:lnSpc>
                <a:spcPct val="100000"/>
              </a:lnSpc>
              <a:buFont typeface="+mj-lt"/>
              <a:buAutoNum type="romanLcPeriod"/>
            </a:pPr>
            <a:endParaRPr lang="en-CA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endParaRPr lang="en-CA" b="1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0806-BC2F-4827-A5C1-4CA306D5899E}"/>
              </a:ext>
            </a:extLst>
          </p:cNvPr>
          <p:cNvSpPr txBox="1"/>
          <p:nvPr/>
        </p:nvSpPr>
        <p:spPr>
          <a:xfrm>
            <a:off x="2837994" y="796756"/>
            <a:ext cx="623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Short Term Implications</a:t>
            </a:r>
          </a:p>
        </p:txBody>
      </p:sp>
    </p:spTree>
    <p:extLst>
      <p:ext uri="{BB962C8B-B14F-4D97-AF65-F5344CB8AC3E}">
        <p14:creationId xmlns:p14="http://schemas.microsoft.com/office/powerpoint/2010/main" val="3243826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25957"/>
            <a:ext cx="10058400" cy="1691442"/>
          </a:xfrm>
          <a:solidFill>
            <a:srgbClr val="969696">
              <a:alpha val="79000"/>
            </a:srgbClr>
          </a:solidFill>
        </p:spPr>
        <p:txBody>
          <a:bodyPr>
            <a:normAutofit/>
          </a:bodyPr>
          <a:lstStyle/>
          <a:p>
            <a:pPr lvl="1"/>
            <a:r>
              <a:rPr lang="en-CA" dirty="0">
                <a:solidFill>
                  <a:schemeClr val="tx1"/>
                </a:solidFill>
              </a:rPr>
              <a:t>Parameters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n_estimators</a:t>
            </a:r>
            <a:r>
              <a:rPr lang="en-CA" dirty="0">
                <a:solidFill>
                  <a:schemeClr val="tx1"/>
                </a:solidFill>
              </a:rPr>
              <a:t> = Number of Decision Trees in the Model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Max_features</a:t>
            </a:r>
            <a:r>
              <a:rPr lang="en-CA" dirty="0">
                <a:solidFill>
                  <a:schemeClr val="tx1"/>
                </a:solidFill>
              </a:rPr>
              <a:t>= Maximum Features used to predict split</a:t>
            </a:r>
          </a:p>
          <a:p>
            <a:pPr marL="201168" lvl="1" indent="0" algn="ctr">
              <a:buNone/>
            </a:pPr>
            <a:r>
              <a:rPr lang="en-CA" dirty="0" err="1">
                <a:solidFill>
                  <a:schemeClr val="tx1"/>
                </a:solidFill>
              </a:rPr>
              <a:t>Max_depth</a:t>
            </a:r>
            <a:r>
              <a:rPr lang="en-CA" dirty="0">
                <a:solidFill>
                  <a:schemeClr val="tx1"/>
                </a:solidFill>
              </a:rPr>
              <a:t> = Maximum Depth of Each Tree(Estimator)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66468-C055-46C0-BB01-0E128A6DB22D}"/>
              </a:ext>
            </a:extLst>
          </p:cNvPr>
          <p:cNvSpPr/>
          <p:nvPr/>
        </p:nvSpPr>
        <p:spPr>
          <a:xfrm>
            <a:off x="105124" y="657139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https://www.publicdomainpictures.net/pictures/220000/velka/forest-fire.jpg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991548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AF0B-E398-4AC6-AB44-90DB9C9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 Regressor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E944E5-A328-4AB3-B31F-0A3F92F13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90580"/>
              </p:ext>
            </p:extLst>
          </p:nvPr>
        </p:nvGraphicFramePr>
        <p:xfrm>
          <a:off x="1097280" y="2207826"/>
          <a:ext cx="10426254" cy="1953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418">
                  <a:extLst>
                    <a:ext uri="{9D8B030D-6E8A-4147-A177-3AD203B41FA5}">
                      <a16:colId xmlns:a16="http://schemas.microsoft.com/office/drawing/2014/main" val="2715919439"/>
                    </a:ext>
                  </a:extLst>
                </a:gridCol>
                <a:gridCol w="3275480">
                  <a:extLst>
                    <a:ext uri="{9D8B030D-6E8A-4147-A177-3AD203B41FA5}">
                      <a16:colId xmlns:a16="http://schemas.microsoft.com/office/drawing/2014/main" val="1401415387"/>
                    </a:ext>
                  </a:extLst>
                </a:gridCol>
                <a:gridCol w="3675356">
                  <a:extLst>
                    <a:ext uri="{9D8B030D-6E8A-4147-A177-3AD203B41FA5}">
                      <a16:colId xmlns:a16="http://schemas.microsoft.com/office/drawing/2014/main" val="64611659"/>
                    </a:ext>
                  </a:extLst>
                </a:gridCol>
              </a:tblGrid>
              <a:tr h="488457">
                <a:tc>
                  <a:txBody>
                    <a:bodyPr/>
                    <a:lstStyle/>
                    <a:p>
                      <a:r>
                        <a:rPr lang="en-CA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Randomized Search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Grid Search 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02005"/>
                  </a:ext>
                </a:extLst>
              </a:tr>
              <a:tr h="488457">
                <a:tc>
                  <a:txBody>
                    <a:bodyPr/>
                    <a:lstStyle/>
                    <a:p>
                      <a:r>
                        <a:rPr lang="en-CA" dirty="0" err="1"/>
                        <a:t>n_estimators</a:t>
                      </a:r>
                      <a:r>
                        <a:rPr lang="en-CA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 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800, Intervals=50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 . Intervals = 50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033124"/>
                  </a:ext>
                </a:extLst>
              </a:tr>
              <a:tr h="488457">
                <a:tc>
                  <a:txBody>
                    <a:bodyPr/>
                    <a:lstStyle/>
                    <a:p>
                      <a:r>
                        <a:rPr lang="en-CA" dirty="0" err="1"/>
                        <a:t>max_features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15 , Intervals=1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dirty="0"/>
                        <a:t>2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12 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Interval = 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104823"/>
                  </a:ext>
                </a:extLst>
              </a:tr>
              <a:tr h="488457">
                <a:tc>
                  <a:txBody>
                    <a:bodyPr/>
                    <a:lstStyle/>
                    <a:p>
                      <a:r>
                        <a:rPr lang="en-CA" dirty="0" err="1"/>
                        <a:t>max_depth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r>
                        <a:rPr lang="en-CA" dirty="0">
                          <a:sym typeface="Wingdings" panose="05000000000000000000" pitchFamily="2" charset="2"/>
                        </a:rPr>
                        <a:t> 50 , Intervals=1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50 Interval = 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2672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E34FC2-903B-4D42-9204-7F6748D8368F}"/>
              </a:ext>
            </a:extLst>
          </p:cNvPr>
          <p:cNvSpPr txBox="1"/>
          <p:nvPr/>
        </p:nvSpPr>
        <p:spPr>
          <a:xfrm>
            <a:off x="1097280" y="4341181"/>
            <a:ext cx="807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Grid Search CV could not run due to memory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Ranges reduced</a:t>
            </a:r>
          </a:p>
        </p:txBody>
      </p:sp>
    </p:spTree>
    <p:extLst>
      <p:ext uri="{BB962C8B-B14F-4D97-AF65-F5344CB8AC3E}">
        <p14:creationId xmlns:p14="http://schemas.microsoft.com/office/powerpoint/2010/main" val="4099747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AF0B-E398-4AC6-AB44-90DB9C9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 Regressor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67C593E-9E96-48CD-A247-B185E5BED06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8730587"/>
                  </p:ext>
                </p:extLst>
              </p:nvPr>
            </p:nvGraphicFramePr>
            <p:xfrm>
              <a:off x="769445" y="2209832"/>
              <a:ext cx="6394834" cy="32055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7417">
                      <a:extLst>
                        <a:ext uri="{9D8B030D-6E8A-4147-A177-3AD203B41FA5}">
                          <a16:colId xmlns:a16="http://schemas.microsoft.com/office/drawing/2014/main" val="4117865336"/>
                        </a:ext>
                      </a:extLst>
                    </a:gridCol>
                    <a:gridCol w="3197417">
                      <a:extLst>
                        <a:ext uri="{9D8B030D-6E8A-4147-A177-3AD203B41FA5}">
                          <a16:colId xmlns:a16="http://schemas.microsoft.com/office/drawing/2014/main" val="2779258091"/>
                        </a:ext>
                      </a:extLst>
                    </a:gridCol>
                  </a:tblGrid>
                  <a:tr h="548766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Randomized Search CV (Iterations=3000)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Grid Search CV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4386807"/>
                      </a:ext>
                    </a:extLst>
                  </a:tr>
                  <a:tr h="835887"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Run Time = 1 hour 53 minutes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Run Time = 50 minutes</a:t>
                          </a:r>
                          <a:endParaRPr lang="en-CA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28668930"/>
                      </a:ext>
                    </a:extLst>
                  </a:tr>
                  <a:tr h="835887"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400">
                              <a:effectLst/>
                            </a:rPr>
                            <a:t>RMSE = 171,600 MW</a:t>
                          </a:r>
                          <a:endParaRPr lang="en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400" dirty="0">
                              <a:effectLst/>
                            </a:rPr>
                            <a:t>RMSE =171,600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02470024"/>
                      </a:ext>
                    </a:extLst>
                  </a:tr>
                  <a:tr h="985006"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𝑅𝑀𝑆𝐸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× 100</m:t>
                                  </m:r>
                                </m:num>
                                <m:den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𝑀𝑒𝑎𝑛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𝑇𝑒𝑠𝑡𝑖𝑛𝑔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CA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𝑆𝑒𝑡</m:t>
                                  </m:r>
                                </m:den>
                              </m:f>
                              <m:r>
                                <a:rPr lang="en-CA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CA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𝟑</m:t>
                              </m:r>
                              <m:r>
                                <a:rPr lang="en-CA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CA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𝟓</m:t>
                              </m:r>
                              <m:r>
                                <a:rPr lang="en-CA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CA" sz="1400" dirty="0">
                              <a:effectLst/>
                            </a:rPr>
                            <a:t> 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>
                                        <a:effectLst/>
                                      </a:rPr>
                                      <m:t>𝑅𝑀𝑆𝐸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 × 100</m:t>
                                    </m:r>
                                  </m:num>
                                  <m:den>
                                    <m:r>
                                      <a:rPr lang="en-CA" sz="1400">
                                        <a:effectLst/>
                                      </a:rPr>
                                      <m:t>𝑀𝑒𝑎𝑛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𝑜𝑓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𝑇𝑒𝑠𝑡𝑖𝑛𝑔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CA" sz="1400">
                                        <a:effectLst/>
                                      </a:rPr>
                                      <m:t>𝑆𝑒𝑡</m:t>
                                    </m:r>
                                  </m:den>
                                </m:f>
                                <m:r>
                                  <a:rPr lang="en-CA" sz="1400">
                                    <a:effectLst/>
                                  </a:rPr>
                                  <m:t>= </m:t>
                                </m:r>
                                <m:r>
                                  <a:rPr lang="en-CA" sz="1400">
                                    <a:effectLst/>
                                  </a:rPr>
                                  <m:t>𝟑</m:t>
                                </m:r>
                                <m:r>
                                  <a:rPr lang="en-CA" sz="1400">
                                    <a:effectLst/>
                                  </a:rPr>
                                  <m:t>.</m:t>
                                </m:r>
                                <m:r>
                                  <a:rPr lang="en-CA" sz="1400">
                                    <a:effectLst/>
                                  </a:rPr>
                                  <m:t>𝟓</m:t>
                                </m:r>
                                <m:r>
                                  <a:rPr lang="en-CA" sz="1400">
                                    <a:effectLst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360108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67C593E-9E96-48CD-A247-B185E5BED06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8730587"/>
                  </p:ext>
                </p:extLst>
              </p:nvPr>
            </p:nvGraphicFramePr>
            <p:xfrm>
              <a:off x="769445" y="2209832"/>
              <a:ext cx="6394834" cy="32055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7417">
                      <a:extLst>
                        <a:ext uri="{9D8B030D-6E8A-4147-A177-3AD203B41FA5}">
                          <a16:colId xmlns:a16="http://schemas.microsoft.com/office/drawing/2014/main" val="4117865336"/>
                        </a:ext>
                      </a:extLst>
                    </a:gridCol>
                    <a:gridCol w="3197417">
                      <a:extLst>
                        <a:ext uri="{9D8B030D-6E8A-4147-A177-3AD203B41FA5}">
                          <a16:colId xmlns:a16="http://schemas.microsoft.com/office/drawing/2014/main" val="2779258091"/>
                        </a:ext>
                      </a:extLst>
                    </a:gridCol>
                  </a:tblGrid>
                  <a:tr h="548766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Randomized Search CV (Iterations=3000)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Grid Search CV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4386807"/>
                      </a:ext>
                    </a:extLst>
                  </a:tr>
                  <a:tr h="835887"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Run Time = 1 hour 53 minutes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Run Time = 50 minutes</a:t>
                          </a:r>
                          <a:endParaRPr lang="en-CA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28668930"/>
                      </a:ext>
                    </a:extLst>
                  </a:tr>
                  <a:tr h="835887"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400">
                              <a:effectLst/>
                            </a:rPr>
                            <a:t>RMSE = 171,600 MW</a:t>
                          </a:r>
                          <a:endParaRPr lang="en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400" dirty="0">
                              <a:effectLst/>
                            </a:rPr>
                            <a:t>RMSE =171,600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02470024"/>
                      </a:ext>
                    </a:extLst>
                  </a:tr>
                  <a:tr h="985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90" t="-230247" r="-100762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90" t="-230247" r="-762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010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0D0A3E-B602-476E-AD98-67CADDEF96B7}"/>
              </a:ext>
            </a:extLst>
          </p:cNvPr>
          <p:cNvSpPr txBox="1"/>
          <p:nvPr/>
        </p:nvSpPr>
        <p:spPr>
          <a:xfrm>
            <a:off x="7164280" y="2317072"/>
            <a:ext cx="5027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Grid Search less run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Less range of values were tested due to memory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results for both RSCV and GSCV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Same best parameters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0339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AF0B-E398-4AC6-AB44-90DB9C9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 Regressor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74DEC5-4382-4D6C-9D07-2A86C3CC3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6696"/>
            <a:ext cx="10058400" cy="865818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Model Choice </a:t>
            </a:r>
            <a:r>
              <a:rPr lang="en-CA" dirty="0">
                <a:sym typeface="Wingdings" panose="05000000000000000000" pitchFamily="2" charset="2"/>
              </a:rPr>
              <a:t> Lowest RMSE score computed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ym typeface="Wingdings" panose="05000000000000000000" pitchFamily="2" charset="2"/>
              </a:rPr>
              <a:t>Best Parameters found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D950DB0-00C8-4153-A0EA-F3327EF72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88173"/>
              </p:ext>
            </p:extLst>
          </p:nvPr>
        </p:nvGraphicFramePr>
        <p:xfrm>
          <a:off x="2032000" y="3016075"/>
          <a:ext cx="81280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860348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012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n_estimators</a:t>
                      </a:r>
                      <a:endParaRPr lang="en-CA" sz="11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100</a:t>
                      </a:r>
                      <a:endParaRPr lang="en-CA" sz="1100" b="1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8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max_depth</a:t>
                      </a:r>
                      <a:endParaRPr lang="en-CA" sz="11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9</a:t>
                      </a:r>
                      <a:endParaRPr lang="en-CA" sz="11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15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max_features</a:t>
                      </a:r>
                      <a:endParaRPr lang="en-CA" sz="11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4</a:t>
                      </a:r>
                      <a:endParaRPr lang="en-CA" sz="11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55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256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Boost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8202"/>
            <a:ext cx="10058400" cy="3012439"/>
          </a:xfrm>
          <a:solidFill>
            <a:schemeClr val="bg1">
              <a:alpha val="47843"/>
            </a:schemeClr>
          </a:solidFill>
        </p:spPr>
        <p:txBody>
          <a:bodyPr>
            <a:normAutofit lnSpcReduction="10000"/>
          </a:bodyPr>
          <a:lstStyle/>
          <a:p>
            <a:r>
              <a:rPr lang="en-CA" dirty="0" err="1"/>
              <a:t>n_estimators</a:t>
            </a:r>
            <a:r>
              <a:rPr lang="en-CA" dirty="0"/>
              <a:t> = Number of trees use in the model</a:t>
            </a:r>
          </a:p>
          <a:p>
            <a:r>
              <a:rPr lang="en-CA" dirty="0" err="1"/>
              <a:t>max_depth</a:t>
            </a:r>
            <a:r>
              <a:rPr lang="en-CA" dirty="0"/>
              <a:t> = Max depth of each decision tree used </a:t>
            </a:r>
          </a:p>
          <a:p>
            <a:r>
              <a:rPr lang="en-CA" dirty="0" err="1"/>
              <a:t>max_features</a:t>
            </a:r>
            <a:r>
              <a:rPr lang="en-CA" dirty="0"/>
              <a:t> = Max number of features used to decide each split</a:t>
            </a:r>
          </a:p>
          <a:p>
            <a:r>
              <a:rPr lang="en-CA" dirty="0"/>
              <a:t>subsample = Fraction of training data to be randomly samples for each tree.</a:t>
            </a:r>
          </a:p>
          <a:p>
            <a:r>
              <a:rPr lang="en-CA" dirty="0" err="1"/>
              <a:t>learning_rate</a:t>
            </a:r>
            <a:r>
              <a:rPr lang="en-CA" dirty="0"/>
              <a:t> = Controls weight of new trees added to the model based on errors</a:t>
            </a:r>
          </a:p>
          <a:p>
            <a:r>
              <a:rPr lang="en-CA" dirty="0"/>
              <a:t>Iterations=3,000</a:t>
            </a:r>
          </a:p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3EB85-F4B8-47BB-9031-391584BD7562}"/>
              </a:ext>
            </a:extLst>
          </p:cNvPr>
          <p:cNvSpPr/>
          <p:nvPr/>
        </p:nvSpPr>
        <p:spPr>
          <a:xfrm>
            <a:off x="30480" y="653121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4"/>
              </a:rPr>
              <a:t>https://c1.staticflickr.com/5/4153/4978440899_0f17808b92_b.jpg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36774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9207-680B-4AA7-BFFE-DF1445A5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Boost Regressor -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5D55C8-28D0-4302-9CA3-F9755BCEF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829662"/>
              </p:ext>
            </p:extLst>
          </p:nvPr>
        </p:nvGraphicFramePr>
        <p:xfrm>
          <a:off x="2547891" y="2583402"/>
          <a:ext cx="7057748" cy="21927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9764">
                  <a:extLst>
                    <a:ext uri="{9D8B030D-6E8A-4147-A177-3AD203B41FA5}">
                      <a16:colId xmlns:a16="http://schemas.microsoft.com/office/drawing/2014/main" val="1292033761"/>
                    </a:ext>
                  </a:extLst>
                </a:gridCol>
                <a:gridCol w="5027984">
                  <a:extLst>
                    <a:ext uri="{9D8B030D-6E8A-4147-A177-3AD203B41FA5}">
                      <a16:colId xmlns:a16="http://schemas.microsoft.com/office/drawing/2014/main" val="1292139096"/>
                    </a:ext>
                  </a:extLst>
                </a:gridCol>
              </a:tblGrid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n_estimators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Range(100,800) . Interval = 50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6136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max_depth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Range(1,150). Interval = 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969438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max_features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Range(2,15). Interval = 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06935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subsample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Range(0.001,0.99). Number of points = 50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227789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learning_rate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Range(0.001,1). Number of points = 30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44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273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9207-680B-4AA7-BFFE-DF1445A5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Boost Regressor – Best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3D475A-180A-45CB-A9AD-5F1DC72C8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Best parameters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05733DE-5AC2-4493-BD96-C2287C5925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2511411"/>
              </p:ext>
            </p:extLst>
          </p:nvPr>
        </p:nvGraphicFramePr>
        <p:xfrm>
          <a:off x="1097280" y="3151452"/>
          <a:ext cx="4640262" cy="16311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4510">
                  <a:extLst>
                    <a:ext uri="{9D8B030D-6E8A-4147-A177-3AD203B41FA5}">
                      <a16:colId xmlns:a16="http://schemas.microsoft.com/office/drawing/2014/main" val="4119371885"/>
                    </a:ext>
                  </a:extLst>
                </a:gridCol>
                <a:gridCol w="3305752">
                  <a:extLst>
                    <a:ext uri="{9D8B030D-6E8A-4147-A177-3AD203B41FA5}">
                      <a16:colId xmlns:a16="http://schemas.microsoft.com/office/drawing/2014/main" val="583373687"/>
                    </a:ext>
                  </a:extLst>
                </a:gridCol>
              </a:tblGrid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n_estimators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600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extLst>
                  <a:ext uri="{0D108BD9-81ED-4DB2-BD59-A6C34878D82A}">
                    <a16:rowId xmlns:a16="http://schemas.microsoft.com/office/drawing/2014/main" val="3289866057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max_depth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52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extLst>
                  <a:ext uri="{0D108BD9-81ED-4DB2-BD59-A6C34878D82A}">
                    <a16:rowId xmlns:a16="http://schemas.microsoft.com/office/drawing/2014/main" val="3999842877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max_features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3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extLst>
                  <a:ext uri="{0D108BD9-81ED-4DB2-BD59-A6C34878D82A}">
                    <a16:rowId xmlns:a16="http://schemas.microsoft.com/office/drawing/2014/main" val="4230972556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subsample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0.057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extLst>
                  <a:ext uri="{0D108BD9-81ED-4DB2-BD59-A6C34878D82A}">
                    <a16:rowId xmlns:a16="http://schemas.microsoft.com/office/drawing/2014/main" val="830555151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learning_rate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0.03</a:t>
                      </a:r>
                      <a:endParaRPr lang="en-CA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extLst>
                  <a:ext uri="{0D108BD9-81ED-4DB2-BD59-A6C34878D82A}">
                    <a16:rowId xmlns:a16="http://schemas.microsoft.com/office/drawing/2014/main" val="938476592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E6CEDB-B92A-435A-B23A-0D811183F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EDD76944-D325-4AB6-BC8A-6158785C343E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251662326"/>
                  </p:ext>
                </p:extLst>
              </p:nvPr>
            </p:nvGraphicFramePr>
            <p:xfrm>
              <a:off x="6321165" y="3113722"/>
              <a:ext cx="4261018" cy="1924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2496">
                      <a:extLst>
                        <a:ext uri="{9D8B030D-6E8A-4147-A177-3AD203B41FA5}">
                          <a16:colId xmlns:a16="http://schemas.microsoft.com/office/drawing/2014/main" val="360723442"/>
                        </a:ext>
                      </a:extLst>
                    </a:gridCol>
                    <a:gridCol w="1553593">
                      <a:extLst>
                        <a:ext uri="{9D8B030D-6E8A-4147-A177-3AD203B41FA5}">
                          <a16:colId xmlns:a16="http://schemas.microsoft.com/office/drawing/2014/main" val="3566795181"/>
                        </a:ext>
                      </a:extLst>
                    </a:gridCol>
                    <a:gridCol w="1544929">
                      <a:extLst>
                        <a:ext uri="{9D8B030D-6E8A-4147-A177-3AD203B41FA5}">
                          <a16:colId xmlns:a16="http://schemas.microsoft.com/office/drawing/2014/main" val="1098875861"/>
                        </a:ext>
                      </a:extLst>
                    </a:gridCol>
                  </a:tblGrid>
                  <a:tr h="446224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Metric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</a:rPr>
                            <a:t>Training - Iterations=3000</a:t>
                          </a:r>
                          <a:endParaRPr lang="en-CA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>
                              <a:effectLst/>
                            </a:rPr>
                            <a:t>Testing - Iterations=3000</a:t>
                          </a:r>
                          <a:endParaRPr lang="en-CA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01133854"/>
                      </a:ext>
                    </a:extLst>
                  </a:tr>
                  <a:tr h="69028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RMSE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99,300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154,800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48278916"/>
                      </a:ext>
                    </a:extLst>
                  </a:tr>
                  <a:tr h="787917">
                    <a:tc>
                      <a:txBody>
                        <a:bodyPr/>
                        <a:lstStyle/>
                        <a:p>
                          <a:pPr marR="30480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𝑅𝑀𝑆𝐸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× 100</m:t>
                                    </m:r>
                                  </m:num>
                                  <m:den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𝑀𝑒𝑎𝑛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𝑆𝑒𝑡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2.07%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3.16%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9824465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EDD76944-D325-4AB6-BC8A-6158785C343E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251662326"/>
                  </p:ext>
                </p:extLst>
              </p:nvPr>
            </p:nvGraphicFramePr>
            <p:xfrm>
              <a:off x="6321165" y="3113722"/>
              <a:ext cx="4261018" cy="1924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2496">
                      <a:extLst>
                        <a:ext uri="{9D8B030D-6E8A-4147-A177-3AD203B41FA5}">
                          <a16:colId xmlns:a16="http://schemas.microsoft.com/office/drawing/2014/main" val="360723442"/>
                        </a:ext>
                      </a:extLst>
                    </a:gridCol>
                    <a:gridCol w="1553593">
                      <a:extLst>
                        <a:ext uri="{9D8B030D-6E8A-4147-A177-3AD203B41FA5}">
                          <a16:colId xmlns:a16="http://schemas.microsoft.com/office/drawing/2014/main" val="3566795181"/>
                        </a:ext>
                      </a:extLst>
                    </a:gridCol>
                    <a:gridCol w="1544929">
                      <a:extLst>
                        <a:ext uri="{9D8B030D-6E8A-4147-A177-3AD203B41FA5}">
                          <a16:colId xmlns:a16="http://schemas.microsoft.com/office/drawing/2014/main" val="1098875861"/>
                        </a:ext>
                      </a:extLst>
                    </a:gridCol>
                  </a:tblGrid>
                  <a:tr h="446224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Metric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</a:rPr>
                            <a:t>Training - Iterations=3000</a:t>
                          </a:r>
                          <a:endParaRPr lang="en-CA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>
                              <a:effectLst/>
                            </a:rPr>
                            <a:t>Testing - Iterations=3000</a:t>
                          </a:r>
                          <a:endParaRPr lang="en-CA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01133854"/>
                      </a:ext>
                    </a:extLst>
                  </a:tr>
                  <a:tr h="69028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RMSE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99,300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154,800 MW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48278916"/>
                      </a:ext>
                    </a:extLst>
                  </a:tr>
                  <a:tr h="7879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580" marR="53580" marT="0" marB="0">
                        <a:blipFill>
                          <a:blip r:embed="rId2"/>
                          <a:stretch>
                            <a:fillRect l="-524" t="-144615" r="-26911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2.07%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3.16%</a:t>
                          </a:r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9824465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836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9000" b="-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8993-B1CB-4BE4-9044-E48E088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135-FB4B-4DC6-B4FF-8637C2CF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9538169" cy="3342688"/>
          </a:xfrm>
          <a:solidFill>
            <a:srgbClr val="FFFFFF">
              <a:alpha val="56078"/>
            </a:srgbClr>
          </a:solidFill>
        </p:spPr>
        <p:txBody>
          <a:bodyPr/>
          <a:lstStyle/>
          <a:p>
            <a:r>
              <a:rPr lang="en-CA" dirty="0" err="1"/>
              <a:t>n_estimators</a:t>
            </a:r>
            <a:r>
              <a:rPr lang="en-CA" dirty="0"/>
              <a:t> = Number of trees use in the model</a:t>
            </a:r>
          </a:p>
          <a:p>
            <a:r>
              <a:rPr lang="en-CA" dirty="0" err="1"/>
              <a:t>max_depth</a:t>
            </a:r>
            <a:r>
              <a:rPr lang="en-CA" dirty="0"/>
              <a:t> = Max depth of each decision tree used </a:t>
            </a:r>
          </a:p>
          <a:p>
            <a:r>
              <a:rPr lang="en-CA" dirty="0" err="1"/>
              <a:t>max_features</a:t>
            </a:r>
            <a:r>
              <a:rPr lang="en-CA" dirty="0"/>
              <a:t> = Max number of features used to decide each split</a:t>
            </a:r>
          </a:p>
          <a:p>
            <a:r>
              <a:rPr lang="en-CA" dirty="0"/>
              <a:t>subsample = Fraction of training data to be randomly samples for each tree.</a:t>
            </a:r>
          </a:p>
          <a:p>
            <a:r>
              <a:rPr lang="en-CA" dirty="0" err="1"/>
              <a:t>learning_rate</a:t>
            </a:r>
            <a:r>
              <a:rPr lang="en-CA" dirty="0"/>
              <a:t> = Controls weight of new trees added to the model based on errors</a:t>
            </a:r>
          </a:p>
          <a:p>
            <a:r>
              <a:rPr lang="en-CA" dirty="0" err="1"/>
              <a:t>colsample_bynode</a:t>
            </a:r>
            <a:r>
              <a:rPr lang="en-CA" dirty="0"/>
              <a:t> = subsample ratio of columns for each split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4155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9207-680B-4AA7-BFFE-DF1445A5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XG Boost-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5D55C8-28D0-4302-9CA3-F9755BCEF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234369"/>
              </p:ext>
            </p:extLst>
          </p:nvPr>
        </p:nvGraphicFramePr>
        <p:xfrm>
          <a:off x="2254929" y="2489299"/>
          <a:ext cx="7057748" cy="26313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9764">
                  <a:extLst>
                    <a:ext uri="{9D8B030D-6E8A-4147-A177-3AD203B41FA5}">
                      <a16:colId xmlns:a16="http://schemas.microsoft.com/office/drawing/2014/main" val="1292033761"/>
                    </a:ext>
                  </a:extLst>
                </a:gridCol>
                <a:gridCol w="5027984">
                  <a:extLst>
                    <a:ext uri="{9D8B030D-6E8A-4147-A177-3AD203B41FA5}">
                      <a16:colId xmlns:a16="http://schemas.microsoft.com/office/drawing/2014/main" val="1292139096"/>
                    </a:ext>
                  </a:extLst>
                </a:gridCol>
              </a:tblGrid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n_estimators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Range(100,800) . Interval = 50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6136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max_depth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Range(1,150). Interval = 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969438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max_features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Range(2,15). Interval = 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06935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subsample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Range(0.001,0.99). Number of points = 50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227789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learning_rate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Range(0.001,1). Number of points = 30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44453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colsample_bynode</a:t>
                      </a:r>
                      <a:endParaRPr lang="en-CA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Range(0, 1). Interval = 0.05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854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9207-680B-4AA7-BFFE-DF1445A5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XG BOOST– Best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3D475A-180A-45CB-A9AD-5F1DC72C8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Best parameters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05733DE-5AC2-4493-BD96-C2287C5925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79912446"/>
              </p:ext>
            </p:extLst>
          </p:nvPr>
        </p:nvGraphicFramePr>
        <p:xfrm>
          <a:off x="1097280" y="3151452"/>
          <a:ext cx="4640262" cy="19005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7244">
                  <a:extLst>
                    <a:ext uri="{9D8B030D-6E8A-4147-A177-3AD203B41FA5}">
                      <a16:colId xmlns:a16="http://schemas.microsoft.com/office/drawing/2014/main" val="4119371885"/>
                    </a:ext>
                  </a:extLst>
                </a:gridCol>
                <a:gridCol w="3163018">
                  <a:extLst>
                    <a:ext uri="{9D8B030D-6E8A-4147-A177-3AD203B41FA5}">
                      <a16:colId xmlns:a16="http://schemas.microsoft.com/office/drawing/2014/main" val="583373687"/>
                    </a:ext>
                  </a:extLst>
                </a:gridCol>
              </a:tblGrid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n_estimators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620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866057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max_depth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69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842877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max_features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972556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</a:rPr>
                        <a:t>subsample</a:t>
                      </a:r>
                      <a:endParaRPr lang="en-CA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0.119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555151"/>
                  </a:ext>
                </a:extLst>
              </a:tr>
              <a:tr h="326220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</a:rPr>
                        <a:t>learning_rate</a:t>
                      </a:r>
                      <a:endParaRPr lang="en-CA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599" marR="53599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0.09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476592"/>
                  </a:ext>
                </a:extLst>
              </a:tr>
              <a:tr h="269461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colsample_bynode</a:t>
                      </a:r>
                      <a:endParaRPr lang="en-CA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Arial" panose="020B0604020202020204" pitchFamily="34" charset="0"/>
                        </a:rPr>
                        <a:t>0.65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458008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E6CEDB-B92A-435A-B23A-0D811183F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EDD76944-D325-4AB6-BC8A-6158785C343E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591348354"/>
                  </p:ext>
                </p:extLst>
              </p:nvPr>
            </p:nvGraphicFramePr>
            <p:xfrm>
              <a:off x="6321165" y="3113722"/>
              <a:ext cx="4261018" cy="20316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285">
                      <a:extLst>
                        <a:ext uri="{9D8B030D-6E8A-4147-A177-3AD203B41FA5}">
                          <a16:colId xmlns:a16="http://schemas.microsoft.com/office/drawing/2014/main" val="360723442"/>
                        </a:ext>
                      </a:extLst>
                    </a:gridCol>
                    <a:gridCol w="1304804">
                      <a:extLst>
                        <a:ext uri="{9D8B030D-6E8A-4147-A177-3AD203B41FA5}">
                          <a16:colId xmlns:a16="http://schemas.microsoft.com/office/drawing/2014/main" val="3566795181"/>
                        </a:ext>
                      </a:extLst>
                    </a:gridCol>
                    <a:gridCol w="1544929">
                      <a:extLst>
                        <a:ext uri="{9D8B030D-6E8A-4147-A177-3AD203B41FA5}">
                          <a16:colId xmlns:a16="http://schemas.microsoft.com/office/drawing/2014/main" val="1098875861"/>
                        </a:ext>
                      </a:extLst>
                    </a:gridCol>
                  </a:tblGrid>
                  <a:tr h="446224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Metric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</a:rPr>
                            <a:t>Training - Iterations=3000</a:t>
                          </a:r>
                          <a:endParaRPr lang="en-CA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>
                              <a:effectLst/>
                            </a:rPr>
                            <a:t>Testing - Iterations=3000</a:t>
                          </a:r>
                          <a:endParaRPr lang="en-CA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01133854"/>
                      </a:ext>
                    </a:extLst>
                  </a:tr>
                  <a:tr h="69028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RMSE(MW)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L="0" marR="304800" algn="ctr" defTabSz="914400" rtl="0" eaLnBrk="1" latinLnBrk="0" hangingPunct="1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23,100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170,000</a:t>
                          </a: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48278916"/>
                      </a:ext>
                    </a:extLst>
                  </a:tr>
                  <a:tr h="787917">
                    <a:tc>
                      <a:txBody>
                        <a:bodyPr/>
                        <a:lstStyle/>
                        <a:p>
                          <a:pPr marR="304800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𝑅𝑀𝑆𝐸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× 100</m:t>
                                    </m:r>
                                  </m:num>
                                  <m:den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𝑀𝑒𝑎𝑛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𝑆𝑒𝑡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3.47</a:t>
                          </a: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9824465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EDD76944-D325-4AB6-BC8A-6158785C343E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591348354"/>
                  </p:ext>
                </p:extLst>
              </p:nvPr>
            </p:nvGraphicFramePr>
            <p:xfrm>
              <a:off x="6321165" y="3113722"/>
              <a:ext cx="4261018" cy="20316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285">
                      <a:extLst>
                        <a:ext uri="{9D8B030D-6E8A-4147-A177-3AD203B41FA5}">
                          <a16:colId xmlns:a16="http://schemas.microsoft.com/office/drawing/2014/main" val="360723442"/>
                        </a:ext>
                      </a:extLst>
                    </a:gridCol>
                    <a:gridCol w="1304804">
                      <a:extLst>
                        <a:ext uri="{9D8B030D-6E8A-4147-A177-3AD203B41FA5}">
                          <a16:colId xmlns:a16="http://schemas.microsoft.com/office/drawing/2014/main" val="3566795181"/>
                        </a:ext>
                      </a:extLst>
                    </a:gridCol>
                    <a:gridCol w="1544929">
                      <a:extLst>
                        <a:ext uri="{9D8B030D-6E8A-4147-A177-3AD203B41FA5}">
                          <a16:colId xmlns:a16="http://schemas.microsoft.com/office/drawing/2014/main" val="1098875861"/>
                        </a:ext>
                      </a:extLst>
                    </a:gridCol>
                  </a:tblGrid>
                  <a:tr h="553403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Metric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 dirty="0">
                              <a:effectLst/>
                            </a:rPr>
                            <a:t>Training - Iterations=3000</a:t>
                          </a:r>
                          <a:endParaRPr lang="en-CA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900">
                              <a:effectLst/>
                            </a:rPr>
                            <a:t>Testing - Iterations=3000</a:t>
                          </a:r>
                          <a:endParaRPr lang="en-CA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01133854"/>
                      </a:ext>
                    </a:extLst>
                  </a:tr>
                  <a:tr h="69028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RMSE(MW)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L="0" marR="304800" algn="ctr" defTabSz="914400" rtl="0" eaLnBrk="1" latinLnBrk="0" hangingPunct="1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23,100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170,000</a:t>
                          </a: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248278916"/>
                      </a:ext>
                    </a:extLst>
                  </a:tr>
                  <a:tr h="7879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580" marR="53580" marT="0" marB="0">
                        <a:blipFill>
                          <a:blip r:embed="rId2"/>
                          <a:stretch>
                            <a:fillRect l="-431" t="-158462" r="-203879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53580" marR="53580" marT="0" marB="0"/>
                    </a:tc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2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3.47</a:t>
                          </a:r>
                        </a:p>
                      </a:txBody>
                      <a:tcPr marL="53580" marR="53580" marT="0" marB="0"/>
                    </a:tc>
                    <a:extLst>
                      <a:ext uri="{0D108BD9-81ED-4DB2-BD59-A6C34878D82A}">
                        <a16:rowId xmlns:a16="http://schemas.microsoft.com/office/drawing/2014/main" val="19824465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951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Short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3289422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CA" sz="2000" dirty="0"/>
              <a:t>There is a trade off between:</a:t>
            </a:r>
          </a:p>
          <a:p>
            <a:pPr marL="0" indent="0" algn="ctr">
              <a:buNone/>
            </a:pPr>
            <a:r>
              <a:rPr lang="en-CA" sz="2400" dirty="0"/>
              <a:t>Generation Surplus(Lower Prices) </a:t>
            </a:r>
          </a:p>
          <a:p>
            <a:pPr marL="0" indent="0" algn="ctr">
              <a:buNone/>
            </a:pPr>
            <a:r>
              <a:rPr lang="en-CA" sz="2400" dirty="0"/>
              <a:t>vs </a:t>
            </a:r>
          </a:p>
          <a:p>
            <a:pPr marL="0" indent="0" algn="ctr">
              <a:buNone/>
            </a:pPr>
            <a:r>
              <a:rPr lang="en-CA" sz="2400" dirty="0"/>
              <a:t>Generation Deficit(Higher Prices)</a:t>
            </a:r>
          </a:p>
          <a:p>
            <a:pPr marL="342900" indent="-342900">
              <a:buAutoNum type="arabicPeriod"/>
            </a:pPr>
            <a:endParaRPr lang="en-CA" sz="2400" dirty="0"/>
          </a:p>
          <a:p>
            <a:pPr marL="0" indent="0">
              <a:buNone/>
            </a:pPr>
            <a:r>
              <a:rPr lang="en-CA" sz="2400" dirty="0"/>
              <a:t>	</a:t>
            </a:r>
          </a:p>
          <a:p>
            <a:pPr marL="578358" lvl="1" indent="-285750"/>
            <a:r>
              <a:rPr lang="en-CA" sz="2000" dirty="0"/>
              <a:t>Forecasting demand avoids trade off</a:t>
            </a:r>
          </a:p>
          <a:p>
            <a:pPr marL="578358" lvl="1" indent="-285750"/>
            <a:r>
              <a:rPr lang="en-CA" sz="2000" dirty="0"/>
              <a:t>Better to live with just the right energy at just the right price</a:t>
            </a:r>
          </a:p>
          <a:p>
            <a:pPr marL="578358" lvl="1" indent="-285750"/>
            <a:endParaRPr lang="en-CA" sz="16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84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7135-F856-4AF0-813B-61387725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D4E78B-0941-4A93-8582-DE412936F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810666"/>
              </p:ext>
            </p:extLst>
          </p:nvPr>
        </p:nvGraphicFramePr>
        <p:xfrm>
          <a:off x="1097280" y="2395948"/>
          <a:ext cx="9726231" cy="2830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974">
                  <a:extLst>
                    <a:ext uri="{9D8B030D-6E8A-4147-A177-3AD203B41FA5}">
                      <a16:colId xmlns:a16="http://schemas.microsoft.com/office/drawing/2014/main" val="2129887286"/>
                    </a:ext>
                  </a:extLst>
                </a:gridCol>
                <a:gridCol w="1528682">
                  <a:extLst>
                    <a:ext uri="{9D8B030D-6E8A-4147-A177-3AD203B41FA5}">
                      <a16:colId xmlns:a16="http://schemas.microsoft.com/office/drawing/2014/main" val="1154778156"/>
                    </a:ext>
                  </a:extLst>
                </a:gridCol>
                <a:gridCol w="2156768">
                  <a:extLst>
                    <a:ext uri="{9D8B030D-6E8A-4147-A177-3AD203B41FA5}">
                      <a16:colId xmlns:a16="http://schemas.microsoft.com/office/drawing/2014/main" val="2920101751"/>
                    </a:ext>
                  </a:extLst>
                </a:gridCol>
                <a:gridCol w="1700901">
                  <a:extLst>
                    <a:ext uri="{9D8B030D-6E8A-4147-A177-3AD203B41FA5}">
                      <a16:colId xmlns:a16="http://schemas.microsoft.com/office/drawing/2014/main" val="1329459763"/>
                    </a:ext>
                  </a:extLst>
                </a:gridCol>
                <a:gridCol w="2244906">
                  <a:extLst>
                    <a:ext uri="{9D8B030D-6E8A-4147-A177-3AD203B41FA5}">
                      <a16:colId xmlns:a16="http://schemas.microsoft.com/office/drawing/2014/main" val="3465273014"/>
                    </a:ext>
                  </a:extLst>
                </a:gridCol>
              </a:tblGrid>
              <a:tr h="1253539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 Name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RMSE Train (MW)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RMSE/Mean</a:t>
                      </a:r>
                      <a:endParaRPr lang="en-CA" sz="1100">
                        <a:effectLst/>
                      </a:endParaRPr>
                    </a:p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Train (%)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RMSE Test (MW)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RMSE/Mean</a:t>
                      </a:r>
                      <a:endParaRPr lang="en-CA" sz="1100">
                        <a:effectLst/>
                      </a:endParaRPr>
                    </a:p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Test</a:t>
                      </a:r>
                      <a:endParaRPr lang="en-CA" sz="1100">
                        <a:effectLst/>
                      </a:endParaRPr>
                    </a:p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(%)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626016"/>
                  </a:ext>
                </a:extLst>
              </a:tr>
              <a:tr h="405599"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100" u="sng">
                          <a:effectLst/>
                        </a:rPr>
                        <a:t>SARIMAX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97,842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>
                          <a:effectLst/>
                        </a:rPr>
                        <a:t>2.04</a:t>
                      </a:r>
                      <a:endParaRPr lang="en-CA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195,663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>
                          <a:effectLst/>
                        </a:rPr>
                        <a:t>3.99</a:t>
                      </a:r>
                      <a:endParaRPr lang="en-CA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583879"/>
                  </a:ext>
                </a:extLst>
              </a:tr>
              <a:tr h="408768"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100" u="sng" dirty="0">
                          <a:effectLst/>
                        </a:rPr>
                        <a:t>Random Forest Regression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76,179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effectLst/>
                        </a:rPr>
                        <a:t>1.59</a:t>
                      </a:r>
                      <a:endParaRPr lang="en-CA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171,575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>
                          <a:effectLst/>
                        </a:rPr>
                        <a:t>3.5</a:t>
                      </a:r>
                      <a:endParaRPr lang="en-CA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087454"/>
                  </a:ext>
                </a:extLst>
              </a:tr>
              <a:tr h="356721"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100" u="sng" dirty="0">
                          <a:effectLst/>
                        </a:rPr>
                        <a:t>Gradient Boost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99,304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effectLst/>
                        </a:rPr>
                        <a:t>2.07</a:t>
                      </a:r>
                      <a:endParaRPr lang="en-CA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154,831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effectLst/>
                        </a:rPr>
                        <a:t>3.16</a:t>
                      </a:r>
                      <a:endParaRPr lang="en-CA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78632"/>
                  </a:ext>
                </a:extLst>
              </a:tr>
              <a:tr h="405599"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100" u="sng">
                          <a:effectLst/>
                        </a:rPr>
                        <a:t>XG Boost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23,096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effectLst/>
                        </a:rPr>
                        <a:t>0.48</a:t>
                      </a:r>
                      <a:endParaRPr lang="en-CA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169,981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effectLst/>
                        </a:rPr>
                        <a:t>3.47</a:t>
                      </a:r>
                      <a:endParaRPr lang="en-CA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47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828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CD40-7478-4002-A298-F729F0B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And the Winner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E25E2-4E0B-4E42-BCCE-BD53791A0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9429"/>
            <a:ext cx="10058400" cy="3909663"/>
          </a:xfrm>
          <a:solidFill>
            <a:srgbClr val="FFFFFF">
              <a:alpha val="50980"/>
            </a:srgbClr>
          </a:solidFill>
        </p:spPr>
        <p:txBody>
          <a:bodyPr/>
          <a:lstStyle/>
          <a:p>
            <a:pPr marL="201168" lvl="1" indent="0" algn="ctr">
              <a:buNone/>
            </a:pPr>
            <a:r>
              <a:rPr lang="en-CA" sz="3600" b="1" dirty="0"/>
              <a:t>Gradient Boost!!!</a:t>
            </a:r>
          </a:p>
          <a:p>
            <a:pPr marL="201168" lvl="1" indent="0" algn="ctr">
              <a:buNone/>
            </a:pPr>
            <a:endParaRPr lang="en-CA" sz="3600" b="1" dirty="0"/>
          </a:p>
          <a:p>
            <a:pPr lvl="1"/>
            <a:r>
              <a:rPr lang="en-CA" dirty="0"/>
              <a:t>Let’s try one more run with more iterations and wider parameter ranges</a:t>
            </a:r>
          </a:p>
          <a:p>
            <a:pPr lvl="1"/>
            <a:r>
              <a:rPr lang="en-CA" dirty="0"/>
              <a:t>Iterations = 10,000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34096-BB96-40B9-B816-76BE2E7E1B6F}"/>
              </a:ext>
            </a:extLst>
          </p:cNvPr>
          <p:cNvSpPr txBox="1"/>
          <p:nvPr/>
        </p:nvSpPr>
        <p:spPr>
          <a:xfrm>
            <a:off x="0" y="6571397"/>
            <a:ext cx="1062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hlinkClick r:id="rId4"/>
              </a:rPr>
              <a:t>https://upload.wikimedia.org/wikipedia/commons/0/02/2014_Le_Mans_Podium.jpg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998210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1BFB-B16B-4AA8-87B0-CF09F0E1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Final Run…..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6974DE-CD22-41A1-BE91-460F0A9551C7}"/>
              </a:ext>
            </a:extLst>
          </p:cNvPr>
          <p:cNvSpPr/>
          <p:nvPr/>
        </p:nvSpPr>
        <p:spPr>
          <a:xfrm>
            <a:off x="0" y="6386731"/>
            <a:ext cx="10870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https://authenticlove789.files.wordpress.com/2015/11/naval-cadets-perform-sea-trials.jpg</a:t>
            </a:r>
            <a:endParaRPr lang="en-CA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7B95248-CAAB-4CDD-B94F-03EA94B1A2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8064682"/>
              </p:ext>
            </p:extLst>
          </p:nvPr>
        </p:nvGraphicFramePr>
        <p:xfrm>
          <a:off x="2597606" y="2927856"/>
          <a:ext cx="7057748" cy="21927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9764">
                  <a:extLst>
                    <a:ext uri="{9D8B030D-6E8A-4147-A177-3AD203B41FA5}">
                      <a16:colId xmlns:a16="http://schemas.microsoft.com/office/drawing/2014/main" val="1292033761"/>
                    </a:ext>
                  </a:extLst>
                </a:gridCol>
                <a:gridCol w="5027984">
                  <a:extLst>
                    <a:ext uri="{9D8B030D-6E8A-4147-A177-3AD203B41FA5}">
                      <a16:colId xmlns:a16="http://schemas.microsoft.com/office/drawing/2014/main" val="1292139096"/>
                    </a:ext>
                  </a:extLst>
                </a:gridCol>
              </a:tblGrid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n_estimators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Range(100,1000) . Interval = 25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6136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max_depth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Range(5,150). Interval = 2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969438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err="1">
                          <a:effectLst/>
                        </a:rPr>
                        <a:t>max_features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Range(2,15). Interval = 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069352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subsample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Range(0.001,0.99). Number of points = 50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227789"/>
                  </a:ext>
                </a:extLst>
              </a:tr>
              <a:tr h="43855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learning_rate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Range(0.001,1). Number of points = 50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44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697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1BFB-B16B-4AA8-87B0-CF09F0E1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Final Run…..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A0E4AF-7589-4EE0-A62F-7A3FDAB06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30528"/>
              </p:ext>
            </p:extLst>
          </p:nvPr>
        </p:nvGraphicFramePr>
        <p:xfrm>
          <a:off x="768900" y="2058903"/>
          <a:ext cx="5118716" cy="107618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72110">
                  <a:extLst>
                    <a:ext uri="{9D8B030D-6E8A-4147-A177-3AD203B41FA5}">
                      <a16:colId xmlns:a16="http://schemas.microsoft.com/office/drawing/2014/main" val="3163228504"/>
                    </a:ext>
                  </a:extLst>
                </a:gridCol>
                <a:gridCol w="3646606">
                  <a:extLst>
                    <a:ext uri="{9D8B030D-6E8A-4147-A177-3AD203B41FA5}">
                      <a16:colId xmlns:a16="http://schemas.microsoft.com/office/drawing/2014/main" val="1456505830"/>
                    </a:ext>
                  </a:extLst>
                </a:gridCol>
              </a:tblGrid>
              <a:tr h="21523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n_estimators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775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4988696"/>
                  </a:ext>
                </a:extLst>
              </a:tr>
              <a:tr h="21523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max_depth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147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693024"/>
                  </a:ext>
                </a:extLst>
              </a:tr>
              <a:tr h="21523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max_features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14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4611377"/>
                  </a:ext>
                </a:extLst>
              </a:tr>
              <a:tr h="21523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subsample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0.28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3222934"/>
                  </a:ext>
                </a:extLst>
              </a:tr>
              <a:tr h="215237"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learning_rate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0480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</a:rPr>
                        <a:t>0.069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36998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033EC4-4B6D-456F-B9C9-3D4DCB9AF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6152753"/>
                  </p:ext>
                </p:extLst>
              </p:nvPr>
            </p:nvGraphicFramePr>
            <p:xfrm>
              <a:off x="6381594" y="2058903"/>
              <a:ext cx="5118716" cy="107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8716">
                      <a:extLst>
                        <a:ext uri="{9D8B030D-6E8A-4147-A177-3AD203B41FA5}">
                          <a16:colId xmlns:a16="http://schemas.microsoft.com/office/drawing/2014/main" val="91571867"/>
                        </a:ext>
                      </a:extLst>
                    </a:gridCol>
                  </a:tblGrid>
                  <a:tr h="217838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Randomized Search CV (Iterations=10,000)</a:t>
                          </a:r>
                          <a:endParaRPr lang="en-CA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7711898"/>
                      </a:ext>
                    </a:extLst>
                  </a:tr>
                  <a:tr h="39402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RMSE = 146,529 MW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67936323"/>
                      </a:ext>
                    </a:extLst>
                  </a:tr>
                  <a:tr h="464320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2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CA" sz="1200">
                                      <a:effectLst/>
                                    </a:rPr>
                                    <m:t>𝑅𝑀𝑆𝐸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 × 100</m:t>
                                  </m:r>
                                </m:num>
                                <m:den>
                                  <m:r>
                                    <a:rPr lang="en-CA" sz="1200">
                                      <a:effectLst/>
                                    </a:rPr>
                                    <m:t>𝑀𝑒𝑎𝑛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 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𝑜𝑓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 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𝑇𝑒𝑠𝑡𝑖𝑛𝑔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 </m:t>
                                  </m:r>
                                  <m:r>
                                    <a:rPr lang="en-CA" sz="1200">
                                      <a:effectLst/>
                                    </a:rPr>
                                    <m:t>𝑆𝑒𝑡</m:t>
                                  </m:r>
                                </m:den>
                              </m:f>
                              <m:r>
                                <a:rPr lang="en-CA" sz="1200">
                                  <a:effectLst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1200" dirty="0">
                              <a:effectLst/>
                            </a:rPr>
                            <a:t> 2.99%</a:t>
                          </a:r>
                          <a:endParaRPr lang="en-CA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916927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033EC4-4B6D-456F-B9C9-3D4DCB9AF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6152753"/>
                  </p:ext>
                </p:extLst>
              </p:nvPr>
            </p:nvGraphicFramePr>
            <p:xfrm>
              <a:off x="6381594" y="2058903"/>
              <a:ext cx="5118716" cy="107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8716">
                      <a:extLst>
                        <a:ext uri="{9D8B030D-6E8A-4147-A177-3AD203B41FA5}">
                          <a16:colId xmlns:a16="http://schemas.microsoft.com/office/drawing/2014/main" val="91571867"/>
                        </a:ext>
                      </a:extLst>
                    </a:gridCol>
                  </a:tblGrid>
                  <a:tr h="217838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ts val="15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 dirty="0">
                              <a:effectLst/>
                            </a:rPr>
                            <a:t>Randomized Search CV (Iterations=10,000)</a:t>
                          </a:r>
                          <a:endParaRPr lang="en-CA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7711898"/>
                      </a:ext>
                    </a:extLst>
                  </a:tr>
                  <a:tr h="394027">
                    <a:tc>
                      <a:txBody>
                        <a:bodyPr/>
                        <a:lstStyle/>
                        <a:p>
                          <a:pPr marR="3048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CA" sz="1200">
                              <a:effectLst/>
                            </a:rPr>
                            <a:t>RMSE = 146,529 MW</a:t>
                          </a:r>
                          <a:endParaRPr lang="en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67936323"/>
                      </a:ext>
                    </a:extLst>
                  </a:tr>
                  <a:tr h="46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19" t="-141558" r="-476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692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8A2C52-5DDE-49AB-8CAD-A033353694E6}"/>
              </a:ext>
            </a:extLst>
          </p:cNvPr>
          <p:cNvSpPr txBox="1"/>
          <p:nvPr/>
        </p:nvSpPr>
        <p:spPr>
          <a:xfrm>
            <a:off x="1296954" y="4142792"/>
            <a:ext cx="1040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dirty="0"/>
              <a:t>RMSE Improvement from </a:t>
            </a:r>
            <a:r>
              <a:rPr lang="en-CA" b="1" dirty="0"/>
              <a:t>154,831 MW to 146,529 MW</a:t>
            </a:r>
            <a:endParaRPr lang="en-CA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dirty="0"/>
              <a:t>RMSE/Mean Improvement from </a:t>
            </a:r>
            <a:r>
              <a:rPr lang="en-CA" b="1" dirty="0"/>
              <a:t>3.16% to 2.99%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Reduced test error</a:t>
            </a:r>
          </a:p>
        </p:txBody>
      </p:sp>
    </p:spTree>
    <p:extLst>
      <p:ext uri="{BB962C8B-B14F-4D97-AF65-F5344CB8AC3E}">
        <p14:creationId xmlns:p14="http://schemas.microsoft.com/office/powerpoint/2010/main" val="3863665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1BFB-B16B-4AA8-87B0-CF09F0E1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One Final Run…..</a:t>
            </a:r>
            <a:endParaRPr lang="en-CA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1F28F9-B4F7-476A-8137-52AC5D9F7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202"/>
            <a:ext cx="7774036" cy="4190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4BD52-EEC0-44A5-B6DE-1A37166D01F7}"/>
              </a:ext>
            </a:extLst>
          </p:cNvPr>
          <p:cNvSpPr txBox="1"/>
          <p:nvPr/>
        </p:nvSpPr>
        <p:spPr>
          <a:xfrm>
            <a:off x="7908627" y="2999792"/>
            <a:ext cx="4137660" cy="1477328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Pattern well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Magnitudes extremities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limiting results?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can we improve?</a:t>
            </a:r>
          </a:p>
        </p:txBody>
      </p:sp>
    </p:spTree>
    <p:extLst>
      <p:ext uri="{BB962C8B-B14F-4D97-AF65-F5344CB8AC3E}">
        <p14:creationId xmlns:p14="http://schemas.microsoft.com/office/powerpoint/2010/main" val="3871006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A0C1-95F2-4CFD-8DC3-E776B9A5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24E3-2087-43B5-BC6D-CFA7701D2FF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54118"/>
            </a:srgbClr>
          </a:solidFill>
        </p:spPr>
        <p:txBody>
          <a:bodyPr/>
          <a:lstStyle/>
          <a:p>
            <a:pPr lvl="1"/>
            <a:r>
              <a:rPr lang="en-CA" dirty="0"/>
              <a:t>Data not enough:</a:t>
            </a:r>
          </a:p>
          <a:p>
            <a:pPr lvl="2"/>
            <a:r>
              <a:rPr lang="en-CA" dirty="0"/>
              <a:t>Training set 3 years data. Only 3 seasonal cycles to train model.</a:t>
            </a:r>
          </a:p>
          <a:p>
            <a:pPr lvl="2"/>
            <a:r>
              <a:rPr lang="en-CA" dirty="0"/>
              <a:t>Testing set only 1 year. Not enough to know if model will work on a larger number of years.</a:t>
            </a:r>
          </a:p>
          <a:p>
            <a:pPr lvl="2"/>
            <a:r>
              <a:rPr lang="en-CA" dirty="0"/>
              <a:t>Given more data, the results will improve.</a:t>
            </a:r>
          </a:p>
          <a:p>
            <a:pPr marL="201168" lvl="1" indent="0">
              <a:buNone/>
            </a:pPr>
            <a:endParaRPr lang="en-CA" dirty="0"/>
          </a:p>
          <a:p>
            <a:pPr lvl="1"/>
            <a:r>
              <a:rPr lang="en-CA" dirty="0"/>
              <a:t>Computational power and available time not enough to tune:</a:t>
            </a:r>
          </a:p>
          <a:p>
            <a:pPr lvl="2"/>
            <a:r>
              <a:rPr lang="en-CA" dirty="0"/>
              <a:t>Larger number of parameters </a:t>
            </a:r>
          </a:p>
          <a:p>
            <a:pPr lvl="2"/>
            <a:r>
              <a:rPr lang="en-CA" dirty="0"/>
              <a:t>Wider range of parameters</a:t>
            </a:r>
          </a:p>
          <a:p>
            <a:pPr lvl="2"/>
            <a:r>
              <a:rPr lang="en-CA" dirty="0"/>
              <a:t>Given more time and computation power, results will improve.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5EC57-89F8-44FA-8D89-C2176F154E68}"/>
              </a:ext>
            </a:extLst>
          </p:cNvPr>
          <p:cNvSpPr/>
          <p:nvPr/>
        </p:nvSpPr>
        <p:spPr>
          <a:xfrm>
            <a:off x="0" y="6420640"/>
            <a:ext cx="12288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hlinkClick r:id="rId4"/>
              </a:rPr>
              <a:t>https://upload.wikimedia.org/wikipedia/commons/8/8b/2015-09-29_09_34_14_An_80_miles_per_hour_speed_limit_sign_along_eastbound_Interstate_80_about_31.0_miles_west_of_the_Nevada_state_line_in_the_Bonneville_Salt_Flats_of_Tooele_County,_Utah.jpg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502306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5310-7012-43D1-87F7-0D60AD79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CF50-45BB-4182-A846-B5EB9860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CA" dirty="0"/>
              <a:t>Datasets</a:t>
            </a:r>
          </a:p>
          <a:p>
            <a:pPr lvl="2"/>
            <a:r>
              <a:rPr lang="en-CA" dirty="0"/>
              <a:t>4 Years of data from </a:t>
            </a:r>
            <a:r>
              <a:rPr lang="en-CA" dirty="0" err="1"/>
              <a:t>spain</a:t>
            </a:r>
            <a:endParaRPr lang="en-CA" dirty="0"/>
          </a:p>
          <a:p>
            <a:pPr lvl="1"/>
            <a:r>
              <a:rPr lang="en-CA" dirty="0"/>
              <a:t>EDA</a:t>
            </a:r>
          </a:p>
          <a:p>
            <a:pPr lvl="2"/>
            <a:r>
              <a:rPr lang="en-CA" dirty="0"/>
              <a:t>Demand insights</a:t>
            </a:r>
          </a:p>
          <a:p>
            <a:pPr lvl="2"/>
            <a:r>
              <a:rPr lang="en-CA" dirty="0"/>
              <a:t>Weather insights</a:t>
            </a:r>
          </a:p>
          <a:p>
            <a:pPr lvl="2"/>
            <a:r>
              <a:rPr lang="en-CA" dirty="0"/>
              <a:t>Demand weather correlation</a:t>
            </a:r>
          </a:p>
          <a:p>
            <a:pPr lvl="2"/>
            <a:r>
              <a:rPr lang="en-CA" dirty="0"/>
              <a:t>Tested seasonal cycle (26 or 52 weeks?)</a:t>
            </a:r>
          </a:p>
          <a:p>
            <a:pPr lvl="1"/>
            <a:r>
              <a:rPr lang="en-CA" dirty="0"/>
              <a:t>Modelling</a:t>
            </a:r>
          </a:p>
          <a:p>
            <a:pPr lvl="2"/>
            <a:r>
              <a:rPr lang="en-CA" dirty="0"/>
              <a:t>SARIMAX</a:t>
            </a:r>
          </a:p>
          <a:p>
            <a:pPr lvl="2"/>
            <a:r>
              <a:rPr lang="en-CA" dirty="0"/>
              <a:t>Random Forest</a:t>
            </a:r>
          </a:p>
          <a:p>
            <a:pPr lvl="2"/>
            <a:r>
              <a:rPr lang="en-CA" dirty="0"/>
              <a:t>Gradient Boost</a:t>
            </a:r>
          </a:p>
          <a:p>
            <a:pPr lvl="2"/>
            <a:r>
              <a:rPr lang="en-CA" dirty="0"/>
              <a:t>XG Boost</a:t>
            </a:r>
          </a:p>
          <a:p>
            <a:pPr lvl="2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45B755-500C-4291-8389-1E11ADEC44CB}"/>
              </a:ext>
            </a:extLst>
          </p:cNvPr>
          <p:cNvSpPr/>
          <p:nvPr/>
        </p:nvSpPr>
        <p:spPr>
          <a:xfrm>
            <a:off x="90195" y="6550223"/>
            <a:ext cx="10481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4"/>
              </a:rPr>
              <a:t>https://c2.staticflickr.com/8/7294/10766099293_4969c7e249_b.jpg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749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nset over a grass field&#10;&#10;Description automatically generated">
            <a:extLst>
              <a:ext uri="{FF2B5EF4-FFF2-40B4-BE49-F238E27FC236}">
                <a16:creationId xmlns:a16="http://schemas.microsoft.com/office/drawing/2014/main" id="{7958468B-EC1A-43FE-A190-F512A186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827" b="4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17AFC-B4D3-4859-9BF2-F12D1CAA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Long Term Benefits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5044F-483C-46C1-81D7-D48BD945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578358" lvl="1" indent="-285750"/>
            <a:r>
              <a:rPr lang="en-CA" sz="1800" dirty="0"/>
              <a:t>If we know how much we need</a:t>
            </a:r>
          </a:p>
          <a:p>
            <a:pPr marL="578358" lvl="1" indent="-285750"/>
            <a:r>
              <a:rPr lang="en-CA" sz="1800" dirty="0"/>
              <a:t>We know how much to generate</a:t>
            </a:r>
          </a:p>
          <a:p>
            <a:pPr marL="292608" lvl="1" indent="0">
              <a:buNone/>
            </a:pPr>
            <a:endParaRPr lang="en-CA" sz="1800" dirty="0"/>
          </a:p>
          <a:p>
            <a:pPr marL="578358" lvl="1" indent="-285750"/>
            <a:r>
              <a:rPr lang="en-CA" sz="1800" dirty="0"/>
              <a:t>Advantages:</a:t>
            </a:r>
            <a:endParaRPr lang="en-CA" sz="2000" dirty="0"/>
          </a:p>
          <a:p>
            <a:pPr marL="292608" lvl="1" indent="0">
              <a:buNone/>
            </a:pPr>
            <a:r>
              <a:rPr lang="en-CA" sz="2000" dirty="0"/>
              <a:t>No wasted energy </a:t>
            </a:r>
            <a:r>
              <a:rPr lang="en-CA" sz="2000" dirty="0">
                <a:sym typeface="Wingdings" panose="05000000000000000000" pitchFamily="2" charset="2"/>
              </a:rPr>
              <a:t> Resources will last longer </a:t>
            </a:r>
          </a:p>
          <a:p>
            <a:pPr marL="292608" lvl="1" indent="0">
              <a:buNone/>
            </a:pPr>
            <a:r>
              <a:rPr lang="en-CA" sz="2000" dirty="0">
                <a:sym typeface="Wingdings" panose="05000000000000000000" pitchFamily="2" charset="2"/>
              </a:rPr>
              <a:t>No wasted energy  Lower carbon emissions  Increase earth life span</a:t>
            </a:r>
          </a:p>
          <a:p>
            <a:pPr marL="578358" lvl="1" indent="-285750"/>
            <a:endParaRPr lang="en-CA" sz="1800" dirty="0"/>
          </a:p>
          <a:p>
            <a:endParaRPr lang="en-CA" sz="2000" dirty="0"/>
          </a:p>
          <a:p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1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8A30-2F74-4FA2-A4D4-C6E68CC3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49428" y="4198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1F48E-F829-4CD4-9FB0-01C8686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7E905D-FD99-4925-8F98-656C2E841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3199512" cy="481614"/>
          </a:xfrm>
          <a:solidFill>
            <a:srgbClr val="FFFFFF">
              <a:alpha val="60000"/>
            </a:srgbClr>
          </a:solidFill>
        </p:spPr>
        <p:txBody>
          <a:bodyPr>
            <a:normAutofit/>
          </a:bodyPr>
          <a:lstStyle/>
          <a:p>
            <a:r>
              <a:rPr lang="en-CA" b="1" u="sng" dirty="0">
                <a:solidFill>
                  <a:schemeClr val="bg1"/>
                </a:solidFill>
              </a:rPr>
              <a:t>Ministry of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1F22-2E9F-4DE8-BF2A-310BA1572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004343"/>
          </a:xfrm>
          <a:solidFill>
            <a:srgbClr val="FFFFFF">
              <a:alpha val="61961"/>
            </a:srgbClr>
          </a:solidFill>
        </p:spPr>
        <p:txBody>
          <a:bodyPr>
            <a:normAutofit/>
          </a:bodyPr>
          <a:lstStyle/>
          <a:p>
            <a:pPr lvl="1"/>
            <a:r>
              <a:rPr lang="en-CA" sz="2000" dirty="0">
                <a:solidFill>
                  <a:schemeClr val="bg1"/>
                </a:solidFill>
              </a:rPr>
              <a:t>Energy regulation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Economic indicator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Carbon emission prediction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Plan buying/selling to aid energy deficit/surplus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pPr marL="201168" lvl="1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919D7-8857-45A1-A795-9BE3A86ED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3560211" cy="481614"/>
          </a:xfrm>
          <a:solidFill>
            <a:srgbClr val="FFFFFF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en-CA" b="1" u="sng" dirty="0">
                <a:solidFill>
                  <a:schemeClr val="bg1"/>
                </a:solidFill>
              </a:rPr>
              <a:t>Energy Corporations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DF8A9A-2077-48FC-A52C-4266345AE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3" y="2958274"/>
            <a:ext cx="5026023" cy="960583"/>
          </a:xfrm>
          <a:solidFill>
            <a:srgbClr val="FFFFFF">
              <a:alpha val="60000"/>
            </a:srgbClr>
          </a:solidFill>
        </p:spPr>
        <p:txBody>
          <a:bodyPr>
            <a:normAutofit/>
          </a:bodyPr>
          <a:lstStyle/>
          <a:p>
            <a:pPr lvl="1"/>
            <a:r>
              <a:rPr lang="en-CA" sz="2000" dirty="0">
                <a:solidFill>
                  <a:schemeClr val="bg1"/>
                </a:solidFill>
              </a:rPr>
              <a:t>Plan magnitude of energy generation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Plan energy generation distribution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60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1C3F7-85BF-45D1-849F-D41A311B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746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92ABC-F0FC-4FBC-8701-F920175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Datasets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49F9E2-BA5A-44F9-8C74-72376D17BAD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CA" dirty="0"/>
              <a:t>Energy Data</a:t>
            </a:r>
          </a:p>
          <a:p>
            <a:pPr lvl="1"/>
            <a:r>
              <a:rPr lang="en-CA" dirty="0"/>
              <a:t>Represents all of Spain</a:t>
            </a:r>
          </a:p>
          <a:p>
            <a:pPr lvl="1"/>
            <a:r>
              <a:rPr lang="en-CA" dirty="0"/>
              <a:t>Energy Demand by the Hour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Weather Data</a:t>
            </a:r>
          </a:p>
          <a:p>
            <a:pPr marL="749808" lvl="1" indent="-457200"/>
            <a:r>
              <a:rPr lang="en-CA" dirty="0"/>
              <a:t>5 Major Cities in Spain (Barcelona, Valencia, Madrid, Bilbao, Sevilla)</a:t>
            </a:r>
          </a:p>
          <a:p>
            <a:pPr marL="749808" lvl="1" indent="-457200"/>
            <a:r>
              <a:rPr lang="en-CA" dirty="0"/>
              <a:t>Weather Features (Temperature, Pressure, Wind Speed, Cloud Formation, Rain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28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7"/>
      </a:dk2>
      <a:lt2>
        <a:srgbClr val="E2E5E8"/>
      </a:lt2>
      <a:accent1>
        <a:srgbClr val="C3884D"/>
      </a:accent1>
      <a:accent2>
        <a:srgbClr val="B1443B"/>
      </a:accent2>
      <a:accent3>
        <a:srgbClr val="C34D74"/>
      </a:accent3>
      <a:accent4>
        <a:srgbClr val="B13B94"/>
      </a:accent4>
      <a:accent5>
        <a:srgbClr val="AF4DC3"/>
      </a:accent5>
      <a:accent6>
        <a:srgbClr val="7141B4"/>
      </a:accent6>
      <a:hlink>
        <a:srgbClr val="BF3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3051</Words>
  <Application>Microsoft Office PowerPoint</Application>
  <PresentationFormat>Widescreen</PresentationFormat>
  <Paragraphs>619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 Math</vt:lpstr>
      <vt:lpstr>Sagona Book</vt:lpstr>
      <vt:lpstr>Sagona ExtraLight</vt:lpstr>
      <vt:lpstr>Times New Roman</vt:lpstr>
      <vt:lpstr>Wingdings</vt:lpstr>
      <vt:lpstr>RetrospectVTI</vt:lpstr>
      <vt:lpstr>Energy Demand Analysis &amp; Forecasting</vt:lpstr>
      <vt:lpstr>OUTLINE</vt:lpstr>
      <vt:lpstr>Project Statement</vt:lpstr>
      <vt:lpstr>Motivation  “Energy Demand Prediction  Will Save Earth Years of Life and Resources ”</vt:lpstr>
      <vt:lpstr>PowerPoint Presentation</vt:lpstr>
      <vt:lpstr>Short Term Benefits</vt:lpstr>
      <vt:lpstr>Long Term Benefits</vt:lpstr>
      <vt:lpstr>Stakeholders</vt:lpstr>
      <vt:lpstr>The Datasets</vt:lpstr>
      <vt:lpstr>Why those cities?</vt:lpstr>
      <vt:lpstr>Exploratory Data Analysis (EDA)</vt:lpstr>
      <vt:lpstr>Energy Demand – EDA – Questions Asked</vt:lpstr>
      <vt:lpstr>How did demand change (2015 -&gt;18)?</vt:lpstr>
      <vt:lpstr>How does demand across the year? </vt:lpstr>
      <vt:lpstr>How does demand vary across the week? </vt:lpstr>
      <vt:lpstr>How does demand vary across the week? </vt:lpstr>
      <vt:lpstr>How does intraday hourly demand change? </vt:lpstr>
      <vt:lpstr>How does intraday hourly demand change? </vt:lpstr>
      <vt:lpstr>How does intraday hourly demand change? </vt:lpstr>
      <vt:lpstr>How does intraday hourly demand change? </vt:lpstr>
      <vt:lpstr>How does intraday hourly demand change? </vt:lpstr>
      <vt:lpstr>Weather Questions - EDA</vt:lpstr>
      <vt:lpstr>How do weather features change across the months? </vt:lpstr>
      <vt:lpstr>How do weather features change across the months? </vt:lpstr>
      <vt:lpstr>How do weather features change across the months? </vt:lpstr>
      <vt:lpstr>How do weather features change across the day?  </vt:lpstr>
      <vt:lpstr>How do weather features correlate to each other?</vt:lpstr>
      <vt:lpstr>How do weather features correlate to each other?</vt:lpstr>
      <vt:lpstr>Demand &amp; Weather Relationship - EDA</vt:lpstr>
      <vt:lpstr>Weather Features vs Demand</vt:lpstr>
      <vt:lpstr>Demand and Weather During the Day</vt:lpstr>
      <vt:lpstr>Statistical Tests</vt:lpstr>
      <vt:lpstr>How does correlation between Temperature and Demand Change? </vt:lpstr>
      <vt:lpstr>Can the Seasonal Cycle be defined by 26 weeks ? </vt:lpstr>
      <vt:lpstr>Can the Seasonal Cycle be defined by 26 weeks ? </vt:lpstr>
      <vt:lpstr>Hypothesis Results</vt:lpstr>
      <vt:lpstr>Modelling &amp; Machine Learning</vt:lpstr>
      <vt:lpstr>Features</vt:lpstr>
      <vt:lpstr>Features</vt:lpstr>
      <vt:lpstr>Models</vt:lpstr>
      <vt:lpstr>SARIMAX</vt:lpstr>
      <vt:lpstr>SARIMAX – Tuning Parameters</vt:lpstr>
      <vt:lpstr>SARIMAX – Feature Engineering</vt:lpstr>
      <vt:lpstr>SARIMAX – Residual Analysis</vt:lpstr>
      <vt:lpstr>SARIMAX – Residual Analysis</vt:lpstr>
      <vt:lpstr>SARIMAX Results</vt:lpstr>
      <vt:lpstr>Time Series Cross Validation</vt:lpstr>
      <vt:lpstr>Tuning Parameters</vt:lpstr>
      <vt:lpstr>Tuning Parameters</vt:lpstr>
      <vt:lpstr>Random Forest Regressor</vt:lpstr>
      <vt:lpstr>Random Forest Regressor</vt:lpstr>
      <vt:lpstr>Random Forest Regressor</vt:lpstr>
      <vt:lpstr>Random Forest Regressor</vt:lpstr>
      <vt:lpstr>Gradient Boost Regressor</vt:lpstr>
      <vt:lpstr>Gradient Boost Regressor - Parameters</vt:lpstr>
      <vt:lpstr>Gradient Boost Regressor – Best Model</vt:lpstr>
      <vt:lpstr>XG Boost</vt:lpstr>
      <vt:lpstr>XG Boost- Parameters</vt:lpstr>
      <vt:lpstr>XG BOOST– Best Model</vt:lpstr>
      <vt:lpstr>Model Comparison</vt:lpstr>
      <vt:lpstr>And the Winner is…</vt:lpstr>
      <vt:lpstr>One Final Run…..</vt:lpstr>
      <vt:lpstr>One Final Run…..</vt:lpstr>
      <vt:lpstr>One Final Run…..</vt:lpstr>
      <vt:lpstr>Limitations</vt:lpstr>
      <vt:lpstr>Conclude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Demand Analysis &amp; Forecasting</dc:title>
  <dc:creator>Youssef Fawzy</dc:creator>
  <cp:lastModifiedBy>Youssef Fawzy</cp:lastModifiedBy>
  <cp:revision>1</cp:revision>
  <dcterms:created xsi:type="dcterms:W3CDTF">2020-02-22T18:07:17Z</dcterms:created>
  <dcterms:modified xsi:type="dcterms:W3CDTF">2020-02-22T20:57:45Z</dcterms:modified>
</cp:coreProperties>
</file>